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5" r:id="rId8"/>
    <p:sldId id="264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33CC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3413" y="798513"/>
            <a:ext cx="7542213" cy="6029325"/>
            <a:chOff x="-384" y="480"/>
            <a:chExt cx="4751" cy="3798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19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33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2 w 3271"/>
                    <a:gd name="T1" fmla="*/ 1990 h 3075"/>
                    <a:gd name="T2" fmla="*/ 186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09 w 3271"/>
                    <a:gd name="T13" fmla="*/ 216 h 3075"/>
                    <a:gd name="T14" fmla="*/ 508 w 3271"/>
                    <a:gd name="T15" fmla="*/ 42 h 3075"/>
                    <a:gd name="T16" fmla="*/ 891 w 3271"/>
                    <a:gd name="T17" fmla="*/ 6 h 3075"/>
                    <a:gd name="T18" fmla="*/ 1334 w 3271"/>
                    <a:gd name="T19" fmla="*/ 102 h 3075"/>
                    <a:gd name="T20" fmla="*/ 1806 w 3271"/>
                    <a:gd name="T21" fmla="*/ 324 h 3075"/>
                    <a:gd name="T22" fmla="*/ 2272 w 3271"/>
                    <a:gd name="T23" fmla="*/ 659 h 3075"/>
                    <a:gd name="T24" fmla="*/ 2769 w 3271"/>
                    <a:gd name="T25" fmla="*/ 1187 h 3075"/>
                    <a:gd name="T26" fmla="*/ 3085 w 3271"/>
                    <a:gd name="T27" fmla="*/ 1702 h 3075"/>
                    <a:gd name="T28" fmla="*/ 3205 w 3271"/>
                    <a:gd name="T29" fmla="*/ 2008 h 3075"/>
                    <a:gd name="T30" fmla="*/ 3259 w 3271"/>
                    <a:gd name="T31" fmla="*/ 2302 h 3075"/>
                    <a:gd name="T32" fmla="*/ 3253 w 3271"/>
                    <a:gd name="T33" fmla="*/ 2565 h 3075"/>
                    <a:gd name="T34" fmla="*/ 3187 w 3271"/>
                    <a:gd name="T35" fmla="*/ 2781 h 3075"/>
                    <a:gd name="T36" fmla="*/ 3068 w 3271"/>
                    <a:gd name="T37" fmla="*/ 2961 h 3075"/>
                    <a:gd name="T38" fmla="*/ 2918 w 3271"/>
                    <a:gd name="T39" fmla="*/ 3075 h 3075"/>
                    <a:gd name="T40" fmla="*/ 3068 w 3271"/>
                    <a:gd name="T41" fmla="*/ 2967 h 3075"/>
                    <a:gd name="T42" fmla="*/ 3193 w 3271"/>
                    <a:gd name="T43" fmla="*/ 2787 h 3075"/>
                    <a:gd name="T44" fmla="*/ 3259 w 3271"/>
                    <a:gd name="T45" fmla="*/ 2565 h 3075"/>
                    <a:gd name="T46" fmla="*/ 3265 w 3271"/>
                    <a:gd name="T47" fmla="*/ 2302 h 3075"/>
                    <a:gd name="T48" fmla="*/ 3211 w 3271"/>
                    <a:gd name="T49" fmla="*/ 2008 h 3075"/>
                    <a:gd name="T50" fmla="*/ 3091 w 3271"/>
                    <a:gd name="T51" fmla="*/ 1702 h 3075"/>
                    <a:gd name="T52" fmla="*/ 2775 w 3271"/>
                    <a:gd name="T53" fmla="*/ 1181 h 3075"/>
                    <a:gd name="T54" fmla="*/ 2278 w 3271"/>
                    <a:gd name="T55" fmla="*/ 653 h 3075"/>
                    <a:gd name="T56" fmla="*/ 1806 w 3271"/>
                    <a:gd name="T57" fmla="*/ 318 h 3075"/>
                    <a:gd name="T58" fmla="*/ 1334 w 3271"/>
                    <a:gd name="T59" fmla="*/ 96 h 3075"/>
                    <a:gd name="T60" fmla="*/ 891 w 3271"/>
                    <a:gd name="T61" fmla="*/ 0 h 3075"/>
                    <a:gd name="T62" fmla="*/ 502 w 3271"/>
                    <a:gd name="T63" fmla="*/ 36 h 3075"/>
                    <a:gd name="T64" fmla="*/ 204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0 w 3271"/>
                    <a:gd name="T75" fmla="*/ 1474 h 3075"/>
                    <a:gd name="T76" fmla="*/ 353 w 3271"/>
                    <a:gd name="T77" fmla="*/ 1786 h 3075"/>
                    <a:gd name="T78" fmla="*/ 849 w 3271"/>
                    <a:gd name="T79" fmla="*/ 2380 h 3075"/>
                    <a:gd name="T80" fmla="*/ 1244 w 3271"/>
                    <a:gd name="T81" fmla="*/ 2709 h 3075"/>
                    <a:gd name="T82" fmla="*/ 1656 w 3271"/>
                    <a:gd name="T83" fmla="*/ 2961 h 3075"/>
                    <a:gd name="T84" fmla="*/ 1937 w 3271"/>
                    <a:gd name="T85" fmla="*/ 3075 h 3075"/>
                    <a:gd name="T86" fmla="*/ 1525 w 3271"/>
                    <a:gd name="T87" fmla="*/ 2889 h 3075"/>
                    <a:gd name="T88" fmla="*/ 1118 w 3271"/>
                    <a:gd name="T89" fmla="*/ 2607 h 3075"/>
                    <a:gd name="T90" fmla="*/ 849 w 3271"/>
                    <a:gd name="T91" fmla="*/ 2380 h 3075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grpSp>
              <p:nvGrpSpPr>
                <p:cNvPr id="34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35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46 w 3952"/>
                      <a:gd name="T1" fmla="*/ 2860 h 3501"/>
                      <a:gd name="T2" fmla="*/ 3910 w 3952"/>
                      <a:gd name="T3" fmla="*/ 2614 h 3501"/>
                      <a:gd name="T4" fmla="*/ 3839 w 3952"/>
                      <a:gd name="T5" fmla="*/ 2368 h 3501"/>
                      <a:gd name="T6" fmla="*/ 3731 w 3952"/>
                      <a:gd name="T7" fmla="*/ 2110 h 3501"/>
                      <a:gd name="T8" fmla="*/ 3593 w 3952"/>
                      <a:gd name="T9" fmla="*/ 1853 h 3501"/>
                      <a:gd name="T10" fmla="*/ 3432 w 3952"/>
                      <a:gd name="T11" fmla="*/ 1595 h 3501"/>
                      <a:gd name="T12" fmla="*/ 3241 w 3952"/>
                      <a:gd name="T13" fmla="*/ 1343 h 3501"/>
                      <a:gd name="T14" fmla="*/ 3025 w 3952"/>
                      <a:gd name="T15" fmla="*/ 1103 h 3501"/>
                      <a:gd name="T16" fmla="*/ 2721 w 3952"/>
                      <a:gd name="T17" fmla="*/ 815 h 3501"/>
                      <a:gd name="T18" fmla="*/ 2332 w 3952"/>
                      <a:gd name="T19" fmla="*/ 522 h 3501"/>
                      <a:gd name="T20" fmla="*/ 1943 w 3952"/>
                      <a:gd name="T21" fmla="*/ 288 h 3501"/>
                      <a:gd name="T22" fmla="*/ 1555 w 3952"/>
                      <a:gd name="T23" fmla="*/ 126 h 3501"/>
                      <a:gd name="T24" fmla="*/ 1184 w 3952"/>
                      <a:gd name="T25" fmla="*/ 24 h 3501"/>
                      <a:gd name="T26" fmla="*/ 837 w 3952"/>
                      <a:gd name="T27" fmla="*/ 0 h 3501"/>
                      <a:gd name="T28" fmla="*/ 526 w 3952"/>
                      <a:gd name="T29" fmla="*/ 48 h 3501"/>
                      <a:gd name="T30" fmla="*/ 263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69 w 3952"/>
                      <a:gd name="T39" fmla="*/ 174 h 3501"/>
                      <a:gd name="T40" fmla="*/ 526 w 3952"/>
                      <a:gd name="T41" fmla="*/ 48 h 3501"/>
                      <a:gd name="T42" fmla="*/ 837 w 3952"/>
                      <a:gd name="T43" fmla="*/ 6 h 3501"/>
                      <a:gd name="T44" fmla="*/ 1184 w 3952"/>
                      <a:gd name="T45" fmla="*/ 30 h 3501"/>
                      <a:gd name="T46" fmla="*/ 1555 w 3952"/>
                      <a:gd name="T47" fmla="*/ 132 h 3501"/>
                      <a:gd name="T48" fmla="*/ 1943 w 3952"/>
                      <a:gd name="T49" fmla="*/ 294 h 3501"/>
                      <a:gd name="T50" fmla="*/ 2332 w 3952"/>
                      <a:gd name="T51" fmla="*/ 528 h 3501"/>
                      <a:gd name="T52" fmla="*/ 2715 w 3952"/>
                      <a:gd name="T53" fmla="*/ 821 h 3501"/>
                      <a:gd name="T54" fmla="*/ 3127 w 3952"/>
                      <a:gd name="T55" fmla="*/ 1223 h 3501"/>
                      <a:gd name="T56" fmla="*/ 3336 w 3952"/>
                      <a:gd name="T57" fmla="*/ 1469 h 3501"/>
                      <a:gd name="T58" fmla="*/ 3510 w 3952"/>
                      <a:gd name="T59" fmla="*/ 1727 h 3501"/>
                      <a:gd name="T60" fmla="*/ 3665 w 3952"/>
                      <a:gd name="T61" fmla="*/ 1984 h 3501"/>
                      <a:gd name="T62" fmla="*/ 3785 w 3952"/>
                      <a:gd name="T63" fmla="*/ 2236 h 3501"/>
                      <a:gd name="T64" fmla="*/ 3875 w 3952"/>
                      <a:gd name="T65" fmla="*/ 2494 h 3501"/>
                      <a:gd name="T66" fmla="*/ 3934 w 3952"/>
                      <a:gd name="T67" fmla="*/ 2740 h 3501"/>
                      <a:gd name="T68" fmla="*/ 3952 w 3952"/>
                      <a:gd name="T69" fmla="*/ 2973 h 3501"/>
                      <a:gd name="T70" fmla="*/ 3922 w 3952"/>
                      <a:gd name="T71" fmla="*/ 3255 h 3501"/>
                      <a:gd name="T72" fmla="*/ 3833 w 3952"/>
                      <a:gd name="T73" fmla="*/ 3501 h 3501"/>
                      <a:gd name="T74" fmla="*/ 3886 w 3952"/>
                      <a:gd name="T75" fmla="*/ 3387 h 3501"/>
                      <a:gd name="T76" fmla="*/ 3946 w 3952"/>
                      <a:gd name="T77" fmla="*/ 3123 h 3501"/>
                      <a:gd name="T78" fmla="*/ 3952 w 3952"/>
                      <a:gd name="T79" fmla="*/ 2973 h 3501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6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76 w 3791"/>
                      <a:gd name="T1" fmla="*/ 2416 h 3363"/>
                      <a:gd name="T2" fmla="*/ 419 w 3791"/>
                      <a:gd name="T3" fmla="*/ 2062 h 3363"/>
                      <a:gd name="T4" fmla="*/ 215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39 w 3791"/>
                      <a:gd name="T15" fmla="*/ 246 h 3363"/>
                      <a:gd name="T16" fmla="*/ 580 w 3791"/>
                      <a:gd name="T17" fmla="*/ 48 h 3363"/>
                      <a:gd name="T18" fmla="*/ 1028 w 3791"/>
                      <a:gd name="T19" fmla="*/ 6 h 3363"/>
                      <a:gd name="T20" fmla="*/ 1543 w 3791"/>
                      <a:gd name="T21" fmla="*/ 120 h 3363"/>
                      <a:gd name="T22" fmla="*/ 2087 w 3791"/>
                      <a:gd name="T23" fmla="*/ 378 h 3363"/>
                      <a:gd name="T24" fmla="*/ 2631 w 3791"/>
                      <a:gd name="T25" fmla="*/ 773 h 3363"/>
                      <a:gd name="T26" fmla="*/ 3115 w 3791"/>
                      <a:gd name="T27" fmla="*/ 1265 h 3363"/>
                      <a:gd name="T28" fmla="*/ 3378 w 3791"/>
                      <a:gd name="T29" fmla="*/ 1625 h 3363"/>
                      <a:gd name="T30" fmla="*/ 3582 w 3791"/>
                      <a:gd name="T31" fmla="*/ 1984 h 3363"/>
                      <a:gd name="T32" fmla="*/ 3719 w 3791"/>
                      <a:gd name="T33" fmla="*/ 2344 h 3363"/>
                      <a:gd name="T34" fmla="*/ 3785 w 3791"/>
                      <a:gd name="T35" fmla="*/ 2686 h 3363"/>
                      <a:gd name="T36" fmla="*/ 3749 w 3791"/>
                      <a:gd name="T37" fmla="*/ 3105 h 3363"/>
                      <a:gd name="T38" fmla="*/ 3629 w 3791"/>
                      <a:gd name="T39" fmla="*/ 3363 h 3363"/>
                      <a:gd name="T40" fmla="*/ 3779 w 3791"/>
                      <a:gd name="T41" fmla="*/ 2967 h 3363"/>
                      <a:gd name="T42" fmla="*/ 3791 w 3791"/>
                      <a:gd name="T43" fmla="*/ 2794 h 3363"/>
                      <a:gd name="T44" fmla="*/ 3749 w 3791"/>
                      <a:gd name="T45" fmla="*/ 2458 h 3363"/>
                      <a:gd name="T46" fmla="*/ 3635 w 3791"/>
                      <a:gd name="T47" fmla="*/ 2104 h 3363"/>
                      <a:gd name="T48" fmla="*/ 3456 w 3791"/>
                      <a:gd name="T49" fmla="*/ 1739 h 3363"/>
                      <a:gd name="T50" fmla="*/ 3211 w 3791"/>
                      <a:gd name="T51" fmla="*/ 1385 h 3363"/>
                      <a:gd name="T52" fmla="*/ 2804 w 3791"/>
                      <a:gd name="T53" fmla="*/ 929 h 3363"/>
                      <a:gd name="T54" fmla="*/ 2272 w 3791"/>
                      <a:gd name="T55" fmla="*/ 492 h 3363"/>
                      <a:gd name="T56" fmla="*/ 1722 w 3791"/>
                      <a:gd name="T57" fmla="*/ 192 h 3363"/>
                      <a:gd name="T58" fmla="*/ 1190 w 3791"/>
                      <a:gd name="T59" fmla="*/ 24 h 3363"/>
                      <a:gd name="T60" fmla="*/ 717 w 3791"/>
                      <a:gd name="T61" fmla="*/ 12 h 3363"/>
                      <a:gd name="T62" fmla="*/ 335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1 w 3791"/>
                      <a:gd name="T73" fmla="*/ 1583 h 3363"/>
                      <a:gd name="T74" fmla="*/ 341 w 3791"/>
                      <a:gd name="T75" fmla="*/ 1942 h 3363"/>
                      <a:gd name="T76" fmla="*/ 580 w 3791"/>
                      <a:gd name="T77" fmla="*/ 2302 h 3363"/>
                      <a:gd name="T78" fmla="*/ 987 w 3791"/>
                      <a:gd name="T79" fmla="*/ 2758 h 3363"/>
                      <a:gd name="T80" fmla="*/ 1596 w 3791"/>
                      <a:gd name="T81" fmla="*/ 3237 h 3363"/>
                      <a:gd name="T82" fmla="*/ 1596 w 3791"/>
                      <a:gd name="T83" fmla="*/ 3237 h 3363"/>
                      <a:gd name="T84" fmla="*/ 993 w 3791"/>
                      <a:gd name="T85" fmla="*/ 2758 h 3363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7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38 w 3527"/>
                      <a:gd name="T1" fmla="*/ 2146 h 3225"/>
                      <a:gd name="T2" fmla="*/ 317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7 w 3527"/>
                      <a:gd name="T15" fmla="*/ 150 h 3225"/>
                      <a:gd name="T16" fmla="*/ 669 w 3527"/>
                      <a:gd name="T17" fmla="*/ 12 h 3225"/>
                      <a:gd name="T18" fmla="*/ 1112 w 3527"/>
                      <a:gd name="T19" fmla="*/ 24 h 3225"/>
                      <a:gd name="T20" fmla="*/ 1608 w 3527"/>
                      <a:gd name="T21" fmla="*/ 174 h 3225"/>
                      <a:gd name="T22" fmla="*/ 2116 w 3527"/>
                      <a:gd name="T23" fmla="*/ 456 h 3225"/>
                      <a:gd name="T24" fmla="*/ 2613 w 3527"/>
                      <a:gd name="T25" fmla="*/ 857 h 3225"/>
                      <a:gd name="T26" fmla="*/ 3073 w 3527"/>
                      <a:gd name="T27" fmla="*/ 1391 h 3225"/>
                      <a:gd name="T28" fmla="*/ 3276 w 3527"/>
                      <a:gd name="T29" fmla="*/ 1726 h 3225"/>
                      <a:gd name="T30" fmla="*/ 3426 w 3527"/>
                      <a:gd name="T31" fmla="*/ 2062 h 3225"/>
                      <a:gd name="T32" fmla="*/ 3509 w 3527"/>
                      <a:gd name="T33" fmla="*/ 2386 h 3225"/>
                      <a:gd name="T34" fmla="*/ 3521 w 3527"/>
                      <a:gd name="T35" fmla="*/ 2680 h 3225"/>
                      <a:gd name="T36" fmla="*/ 3474 w 3527"/>
                      <a:gd name="T37" fmla="*/ 2931 h 3225"/>
                      <a:gd name="T38" fmla="*/ 3360 w 3527"/>
                      <a:gd name="T39" fmla="*/ 3141 h 3225"/>
                      <a:gd name="T40" fmla="*/ 3282 w 3527"/>
                      <a:gd name="T41" fmla="*/ 3225 h 3225"/>
                      <a:gd name="T42" fmla="*/ 3312 w 3527"/>
                      <a:gd name="T43" fmla="*/ 3201 h 3225"/>
                      <a:gd name="T44" fmla="*/ 3444 w 3527"/>
                      <a:gd name="T45" fmla="*/ 3009 h 3225"/>
                      <a:gd name="T46" fmla="*/ 3515 w 3527"/>
                      <a:gd name="T47" fmla="*/ 2769 h 3225"/>
                      <a:gd name="T48" fmla="*/ 3521 w 3527"/>
                      <a:gd name="T49" fmla="*/ 2488 h 3225"/>
                      <a:gd name="T50" fmla="*/ 3462 w 3527"/>
                      <a:gd name="T51" fmla="*/ 2170 h 3225"/>
                      <a:gd name="T52" fmla="*/ 3336 w 3527"/>
                      <a:gd name="T53" fmla="*/ 1834 h 3225"/>
                      <a:gd name="T54" fmla="*/ 3145 w 3527"/>
                      <a:gd name="T55" fmla="*/ 1499 h 3225"/>
                      <a:gd name="T56" fmla="*/ 2816 w 3527"/>
                      <a:gd name="T57" fmla="*/ 1061 h 3225"/>
                      <a:gd name="T58" fmla="*/ 2284 w 3527"/>
                      <a:gd name="T59" fmla="*/ 575 h 3225"/>
                      <a:gd name="T60" fmla="*/ 1775 w 3527"/>
                      <a:gd name="T61" fmla="*/ 252 h 3225"/>
                      <a:gd name="T62" fmla="*/ 1273 w 3527"/>
                      <a:gd name="T63" fmla="*/ 60 h 3225"/>
                      <a:gd name="T64" fmla="*/ 807 w 3527"/>
                      <a:gd name="T65" fmla="*/ 0 h 3225"/>
                      <a:gd name="T66" fmla="*/ 418 w 3527"/>
                      <a:gd name="T67" fmla="*/ 84 h 3225"/>
                      <a:gd name="T68" fmla="*/ 167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1 w 3527"/>
                      <a:gd name="T79" fmla="*/ 1708 h 3225"/>
                      <a:gd name="T80" fmla="*/ 454 w 3527"/>
                      <a:gd name="T81" fmla="*/ 2038 h 3225"/>
                      <a:gd name="T82" fmla="*/ 914 w 3527"/>
                      <a:gd name="T83" fmla="*/ 2572 h 3225"/>
                      <a:gd name="T84" fmla="*/ 1255 w 3527"/>
                      <a:gd name="T85" fmla="*/ 2865 h 3225"/>
                      <a:gd name="T86" fmla="*/ 1608 w 3527"/>
                      <a:gd name="T87" fmla="*/ 3099 h 3225"/>
                      <a:gd name="T88" fmla="*/ 1853 w 3527"/>
                      <a:gd name="T89" fmla="*/ 3225 h 3225"/>
                      <a:gd name="T90" fmla="*/ 1494 w 3527"/>
                      <a:gd name="T91" fmla="*/ 3027 h 3225"/>
                      <a:gd name="T92" fmla="*/ 1142 w 3527"/>
                      <a:gd name="T93" fmla="*/ 2769 h 3225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grpSp>
                <p:nvGrpSpPr>
                  <p:cNvPr id="38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39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45 w 4251"/>
                        <a:gd name="T1" fmla="*/ 3237 h 3794"/>
                        <a:gd name="T2" fmla="*/ 4203 w 4251"/>
                        <a:gd name="T3" fmla="*/ 2961 h 3794"/>
                        <a:gd name="T4" fmla="*/ 4120 w 4251"/>
                        <a:gd name="T5" fmla="*/ 2679 h 3794"/>
                        <a:gd name="T6" fmla="*/ 4000 w 4251"/>
                        <a:gd name="T7" fmla="*/ 2391 h 3794"/>
                        <a:gd name="T8" fmla="*/ 3845 w 4251"/>
                        <a:gd name="T9" fmla="*/ 2098 h 3794"/>
                        <a:gd name="T10" fmla="*/ 3659 w 4251"/>
                        <a:gd name="T11" fmla="*/ 1810 h 3794"/>
                        <a:gd name="T12" fmla="*/ 3438 w 4251"/>
                        <a:gd name="T13" fmla="*/ 1528 h 3794"/>
                        <a:gd name="T14" fmla="*/ 3193 w 4251"/>
                        <a:gd name="T15" fmla="*/ 1252 h 3794"/>
                        <a:gd name="T16" fmla="*/ 2858 w 4251"/>
                        <a:gd name="T17" fmla="*/ 935 h 3794"/>
                        <a:gd name="T18" fmla="*/ 2434 w 4251"/>
                        <a:gd name="T19" fmla="*/ 605 h 3794"/>
                        <a:gd name="T20" fmla="*/ 1991 w 4251"/>
                        <a:gd name="T21" fmla="*/ 341 h 3794"/>
                        <a:gd name="T22" fmla="*/ 1549 w 4251"/>
                        <a:gd name="T23" fmla="*/ 143 h 3794"/>
                        <a:gd name="T24" fmla="*/ 1124 w 4251"/>
                        <a:gd name="T25" fmla="*/ 35 h 3794"/>
                        <a:gd name="T26" fmla="*/ 741 w 4251"/>
                        <a:gd name="T27" fmla="*/ 0 h 3794"/>
                        <a:gd name="T28" fmla="*/ 401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3 w 4251"/>
                        <a:gd name="T35" fmla="*/ 101 h 3794"/>
                        <a:gd name="T36" fmla="*/ 586 w 4251"/>
                        <a:gd name="T37" fmla="*/ 18 h 3794"/>
                        <a:gd name="T38" fmla="*/ 957 w 4251"/>
                        <a:gd name="T39" fmla="*/ 18 h 3794"/>
                        <a:gd name="T40" fmla="*/ 1357 w 4251"/>
                        <a:gd name="T41" fmla="*/ 95 h 3794"/>
                        <a:gd name="T42" fmla="*/ 1782 w 4251"/>
                        <a:gd name="T43" fmla="*/ 245 h 3794"/>
                        <a:gd name="T44" fmla="*/ 2212 w 4251"/>
                        <a:gd name="T45" fmla="*/ 467 h 3794"/>
                        <a:gd name="T46" fmla="*/ 2643 w 4251"/>
                        <a:gd name="T47" fmla="*/ 761 h 3794"/>
                        <a:gd name="T48" fmla="*/ 3061 w 4251"/>
                        <a:gd name="T49" fmla="*/ 1120 h 3794"/>
                        <a:gd name="T50" fmla="*/ 3318 w 4251"/>
                        <a:gd name="T51" fmla="*/ 1390 h 3794"/>
                        <a:gd name="T52" fmla="*/ 3552 w 4251"/>
                        <a:gd name="T53" fmla="*/ 1666 h 3794"/>
                        <a:gd name="T54" fmla="*/ 3755 w 4251"/>
                        <a:gd name="T55" fmla="*/ 1954 h 3794"/>
                        <a:gd name="T56" fmla="*/ 3922 w 4251"/>
                        <a:gd name="T57" fmla="*/ 2247 h 3794"/>
                        <a:gd name="T58" fmla="*/ 4060 w 4251"/>
                        <a:gd name="T59" fmla="*/ 2535 h 3794"/>
                        <a:gd name="T60" fmla="*/ 4162 w 4251"/>
                        <a:gd name="T61" fmla="*/ 2823 h 3794"/>
                        <a:gd name="T62" fmla="*/ 4221 w 4251"/>
                        <a:gd name="T63" fmla="*/ 3105 h 3794"/>
                        <a:gd name="T64" fmla="*/ 4245 w 4251"/>
                        <a:gd name="T65" fmla="*/ 3368 h 3794"/>
                        <a:gd name="T66" fmla="*/ 4233 w 4251"/>
                        <a:gd name="T67" fmla="*/ 3590 h 3794"/>
                        <a:gd name="T68" fmla="*/ 4185 w 4251"/>
                        <a:gd name="T69" fmla="*/ 3794 h 3794"/>
                        <a:gd name="T70" fmla="*/ 4215 w 4251"/>
                        <a:gd name="T71" fmla="*/ 3692 h 3794"/>
                        <a:gd name="T72" fmla="*/ 4245 w 4251"/>
                        <a:gd name="T73" fmla="*/ 3482 h 3794"/>
                        <a:gd name="T74" fmla="*/ 4251 w 4251"/>
                        <a:gd name="T75" fmla="*/ 3368 h 3794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grpSp>
                  <p:nvGrpSpPr>
                    <p:cNvPr id="40" name="Group 166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41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1 w 4108"/>
                          <a:gd name="T1" fmla="*/ 186 h 3657"/>
                          <a:gd name="T2" fmla="*/ 442 w 4108"/>
                          <a:gd name="T3" fmla="*/ 54 h 3657"/>
                          <a:gd name="T4" fmla="*/ 771 w 4108"/>
                          <a:gd name="T5" fmla="*/ 6 h 3657"/>
                          <a:gd name="T6" fmla="*/ 1136 w 4108"/>
                          <a:gd name="T7" fmla="*/ 36 h 3657"/>
                          <a:gd name="T8" fmla="*/ 1537 w 4108"/>
                          <a:gd name="T9" fmla="*/ 144 h 3657"/>
                          <a:gd name="T10" fmla="*/ 1949 w 4108"/>
                          <a:gd name="T11" fmla="*/ 324 h 3657"/>
                          <a:gd name="T12" fmla="*/ 2368 w 4108"/>
                          <a:gd name="T13" fmla="*/ 570 h 3657"/>
                          <a:gd name="T14" fmla="*/ 2780 w 4108"/>
                          <a:gd name="T15" fmla="*/ 888 h 3657"/>
                          <a:gd name="T16" fmla="*/ 3103 w 4108"/>
                          <a:gd name="T17" fmla="*/ 1193 h 3657"/>
                          <a:gd name="T18" fmla="*/ 3336 w 4108"/>
                          <a:gd name="T19" fmla="*/ 1451 h 3657"/>
                          <a:gd name="T20" fmla="*/ 3540 w 4108"/>
                          <a:gd name="T21" fmla="*/ 1721 h 3657"/>
                          <a:gd name="T22" fmla="*/ 3719 w 4108"/>
                          <a:gd name="T23" fmla="*/ 1997 h 3657"/>
                          <a:gd name="T24" fmla="*/ 3863 w 4108"/>
                          <a:gd name="T25" fmla="*/ 2272 h 3657"/>
                          <a:gd name="T26" fmla="*/ 3976 w 4108"/>
                          <a:gd name="T27" fmla="*/ 2548 h 3657"/>
                          <a:gd name="T28" fmla="*/ 4060 w 4108"/>
                          <a:gd name="T29" fmla="*/ 2818 h 3657"/>
                          <a:gd name="T30" fmla="*/ 4102 w 4108"/>
                          <a:gd name="T31" fmla="*/ 3070 h 3657"/>
                          <a:gd name="T32" fmla="*/ 4102 w 4108"/>
                          <a:gd name="T33" fmla="*/ 3321 h 3657"/>
                          <a:gd name="T34" fmla="*/ 4060 w 4108"/>
                          <a:gd name="T35" fmla="*/ 3549 h 3657"/>
                          <a:gd name="T36" fmla="*/ 4030 w 4108"/>
                          <a:gd name="T37" fmla="*/ 3657 h 3657"/>
                          <a:gd name="T38" fmla="*/ 4090 w 4108"/>
                          <a:gd name="T39" fmla="*/ 3447 h 3657"/>
                          <a:gd name="T40" fmla="*/ 4108 w 4108"/>
                          <a:gd name="T41" fmla="*/ 3213 h 3657"/>
                          <a:gd name="T42" fmla="*/ 4102 w 4108"/>
                          <a:gd name="T43" fmla="*/ 3070 h 3657"/>
                          <a:gd name="T44" fmla="*/ 4060 w 4108"/>
                          <a:gd name="T45" fmla="*/ 2812 h 3657"/>
                          <a:gd name="T46" fmla="*/ 3982 w 4108"/>
                          <a:gd name="T47" fmla="*/ 2548 h 3657"/>
                          <a:gd name="T48" fmla="*/ 3869 w 4108"/>
                          <a:gd name="T49" fmla="*/ 2272 h 3657"/>
                          <a:gd name="T50" fmla="*/ 3725 w 4108"/>
                          <a:gd name="T51" fmla="*/ 1997 h 3657"/>
                          <a:gd name="T52" fmla="*/ 3546 w 4108"/>
                          <a:gd name="T53" fmla="*/ 1721 h 3657"/>
                          <a:gd name="T54" fmla="*/ 3342 w 4108"/>
                          <a:gd name="T55" fmla="*/ 1451 h 3657"/>
                          <a:gd name="T56" fmla="*/ 3109 w 4108"/>
                          <a:gd name="T57" fmla="*/ 1187 h 3657"/>
                          <a:gd name="T58" fmla="*/ 2792 w 4108"/>
                          <a:gd name="T59" fmla="*/ 888 h 3657"/>
                          <a:gd name="T60" fmla="*/ 2386 w 4108"/>
                          <a:gd name="T61" fmla="*/ 576 h 3657"/>
                          <a:gd name="T62" fmla="*/ 1967 w 4108"/>
                          <a:gd name="T63" fmla="*/ 330 h 3657"/>
                          <a:gd name="T64" fmla="*/ 1543 w 4108"/>
                          <a:gd name="T65" fmla="*/ 144 h 3657"/>
                          <a:gd name="T66" fmla="*/ 1130 w 4108"/>
                          <a:gd name="T67" fmla="*/ 30 h 3657"/>
                          <a:gd name="T68" fmla="*/ 753 w 4108"/>
                          <a:gd name="T69" fmla="*/ 0 h 3657"/>
                          <a:gd name="T70" fmla="*/ 431 w 4108"/>
                          <a:gd name="T71" fmla="*/ 54 h 3657"/>
                          <a:gd name="T72" fmla="*/ 161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</a:gdLst>
                        <a:ahLst/>
                        <a:cxnLst>
                          <a:cxn ang="T80">
                            <a:pos x="T0" y="T1"/>
                          </a:cxn>
                          <a:cxn ang="T81">
                            <a:pos x="T2" y="T3"/>
                          </a:cxn>
                          <a:cxn ang="T82">
                            <a:pos x="T4" y="T5"/>
                          </a:cxn>
                          <a:cxn ang="T83">
                            <a:pos x="T6" y="T7"/>
                          </a:cxn>
                          <a:cxn ang="T84">
                            <a:pos x="T8" y="T9"/>
                          </a:cxn>
                          <a:cxn ang="T85">
                            <a:pos x="T10" y="T11"/>
                          </a:cxn>
                          <a:cxn ang="T86">
                            <a:pos x="T12" y="T13"/>
                          </a:cxn>
                          <a:cxn ang="T87">
                            <a:pos x="T14" y="T15"/>
                          </a:cxn>
                          <a:cxn ang="T88">
                            <a:pos x="T16" y="T17"/>
                          </a:cxn>
                          <a:cxn ang="T89">
                            <a:pos x="T18" y="T19"/>
                          </a:cxn>
                          <a:cxn ang="T90">
                            <a:pos x="T20" y="T21"/>
                          </a:cxn>
                          <a:cxn ang="T91">
                            <a:pos x="T22" y="T23"/>
                          </a:cxn>
                          <a:cxn ang="T92">
                            <a:pos x="T24" y="T25"/>
                          </a:cxn>
                          <a:cxn ang="T93">
                            <a:pos x="T26" y="T27"/>
                          </a:cxn>
                          <a:cxn ang="T94">
                            <a:pos x="T28" y="T29"/>
                          </a:cxn>
                          <a:cxn ang="T95">
                            <a:pos x="T30" y="T31"/>
                          </a:cxn>
                          <a:cxn ang="T96">
                            <a:pos x="T32" y="T33"/>
                          </a:cxn>
                          <a:cxn ang="T97">
                            <a:pos x="T34" y="T35"/>
                          </a:cxn>
                          <a:cxn ang="T98">
                            <a:pos x="T36" y="T37"/>
                          </a:cxn>
                          <a:cxn ang="T99">
                            <a:pos x="T38" y="T39"/>
                          </a:cxn>
                          <a:cxn ang="T100">
                            <a:pos x="T40" y="T41"/>
                          </a:cxn>
                          <a:cxn ang="T101">
                            <a:pos x="T42" y="T43"/>
                          </a:cxn>
                          <a:cxn ang="T102">
                            <a:pos x="T44" y="T45"/>
                          </a:cxn>
                          <a:cxn ang="T103">
                            <a:pos x="T46" y="T47"/>
                          </a:cxn>
                          <a:cxn ang="T104">
                            <a:pos x="T48" y="T49"/>
                          </a:cxn>
                          <a:cxn ang="T105">
                            <a:pos x="T50" y="T51"/>
                          </a:cxn>
                          <a:cxn ang="T106">
                            <a:pos x="T52" y="T53"/>
                          </a:cxn>
                          <a:cxn ang="T107">
                            <a:pos x="T54" y="T55"/>
                          </a:cxn>
                          <a:cxn ang="T108">
                            <a:pos x="T56" y="T57"/>
                          </a:cxn>
                          <a:cxn ang="T109">
                            <a:pos x="T58" y="T59"/>
                          </a:cxn>
                          <a:cxn ang="T110">
                            <a:pos x="T60" y="T61"/>
                          </a:cxn>
                          <a:cxn ang="T111">
                            <a:pos x="T62" y="T63"/>
                          </a:cxn>
                          <a:cxn ang="T112">
                            <a:pos x="T64" y="T65"/>
                          </a:cxn>
                          <a:cxn ang="T113">
                            <a:pos x="T66" y="T67"/>
                          </a:cxn>
                          <a:cxn ang="T114">
                            <a:pos x="T68" y="T69"/>
                          </a:cxn>
                          <a:cxn ang="T115">
                            <a:pos x="T70" y="T71"/>
                          </a:cxn>
                          <a:cxn ang="T116">
                            <a:pos x="T72" y="T73"/>
                          </a:cxn>
                          <a:cxn ang="T117">
                            <a:pos x="T74" y="T75"/>
                          </a:cxn>
                          <a:cxn ang="T118">
                            <a:pos x="T76" y="T77"/>
                          </a:cxn>
                          <a:cxn ang="T119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>
                          <a:defRPr/>
                        </a:pPr>
                        <a:endParaRPr lang="en-US"/>
                      </a:p>
                    </p:txBody>
                  </p:sp>
                  <p:grpSp>
                    <p:nvGrpSpPr>
                      <p:cNvPr id="42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43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44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45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46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47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48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49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50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51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52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53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54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55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56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57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58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59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60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61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62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63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64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65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66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67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68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69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70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71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72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73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74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75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76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77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78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09 w 1537"/>
                            <a:gd name="T1" fmla="*/ 1264 h 1768"/>
                            <a:gd name="T2" fmla="*/ 1058 w 1537"/>
                            <a:gd name="T3" fmla="*/ 1402 h 1768"/>
                            <a:gd name="T4" fmla="*/ 1214 w 1537"/>
                            <a:gd name="T5" fmla="*/ 1528 h 1768"/>
                            <a:gd name="T6" fmla="*/ 1369 w 1537"/>
                            <a:gd name="T7" fmla="*/ 1654 h 1768"/>
                            <a:gd name="T8" fmla="*/ 1531 w 1537"/>
                            <a:gd name="T9" fmla="*/ 1768 h 1768"/>
                            <a:gd name="T10" fmla="*/ 1537 w 1537"/>
                            <a:gd name="T11" fmla="*/ 1768 h 1768"/>
                            <a:gd name="T12" fmla="*/ 1375 w 1537"/>
                            <a:gd name="T13" fmla="*/ 1654 h 1768"/>
                            <a:gd name="T14" fmla="*/ 1220 w 1537"/>
                            <a:gd name="T15" fmla="*/ 1534 h 1768"/>
                            <a:gd name="T16" fmla="*/ 1064 w 1537"/>
                            <a:gd name="T17" fmla="*/ 1402 h 1768"/>
                            <a:gd name="T18" fmla="*/ 915 w 1537"/>
                            <a:gd name="T19" fmla="*/ 1258 h 1768"/>
                            <a:gd name="T20" fmla="*/ 765 w 1537"/>
                            <a:gd name="T21" fmla="*/ 1115 h 1768"/>
                            <a:gd name="T22" fmla="*/ 628 w 1537"/>
                            <a:gd name="T23" fmla="*/ 959 h 1768"/>
                            <a:gd name="T24" fmla="*/ 496 w 1537"/>
                            <a:gd name="T25" fmla="*/ 803 h 1768"/>
                            <a:gd name="T26" fmla="*/ 377 w 1537"/>
                            <a:gd name="T27" fmla="*/ 647 h 1768"/>
                            <a:gd name="T28" fmla="*/ 269 w 1537"/>
                            <a:gd name="T29" fmla="*/ 485 h 1768"/>
                            <a:gd name="T30" fmla="*/ 167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7 w 1537"/>
                            <a:gd name="T41" fmla="*/ 335 h 1768"/>
                            <a:gd name="T42" fmla="*/ 269 w 1537"/>
                            <a:gd name="T43" fmla="*/ 491 h 1768"/>
                            <a:gd name="T44" fmla="*/ 377 w 1537"/>
                            <a:gd name="T45" fmla="*/ 653 h 1768"/>
                            <a:gd name="T46" fmla="*/ 496 w 1537"/>
                            <a:gd name="T47" fmla="*/ 809 h 1768"/>
                            <a:gd name="T48" fmla="*/ 628 w 1537"/>
                            <a:gd name="T49" fmla="*/ 965 h 1768"/>
                            <a:gd name="T50" fmla="*/ 765 w 1537"/>
                            <a:gd name="T51" fmla="*/ 1121 h 1768"/>
                            <a:gd name="T52" fmla="*/ 909 w 1537"/>
                            <a:gd name="T53" fmla="*/ 1264 h 1768"/>
                            <a:gd name="T54" fmla="*/ 909 w 1537"/>
                            <a:gd name="T55" fmla="*/ 1264 h 1768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60000 65536"/>
                            <a:gd name="T61" fmla="*/ 0 60000 65536"/>
                            <a:gd name="T62" fmla="*/ 0 60000 65536"/>
                            <a:gd name="T63" fmla="*/ 0 60000 65536"/>
                            <a:gd name="T64" fmla="*/ 0 60000 65536"/>
                            <a:gd name="T65" fmla="*/ 0 60000 65536"/>
                            <a:gd name="T66" fmla="*/ 0 60000 65536"/>
                            <a:gd name="T67" fmla="*/ 0 60000 65536"/>
                            <a:gd name="T68" fmla="*/ 0 60000 65536"/>
                            <a:gd name="T69" fmla="*/ 0 60000 65536"/>
                            <a:gd name="T70" fmla="*/ 0 60000 65536"/>
                            <a:gd name="T71" fmla="*/ 0 60000 65536"/>
                            <a:gd name="T72" fmla="*/ 0 60000 65536"/>
                            <a:gd name="T73" fmla="*/ 0 60000 65536"/>
                            <a:gd name="T74" fmla="*/ 0 60000 65536"/>
                            <a:gd name="T75" fmla="*/ 0 60000 65536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</a:gdLst>
                          <a:ahLst/>
                          <a:cxnLst>
                            <a:cxn ang="T56">
                              <a:pos x="T0" y="T1"/>
                            </a:cxn>
                            <a:cxn ang="T57">
                              <a:pos x="T2" y="T3"/>
                            </a:cxn>
                            <a:cxn ang="T58">
                              <a:pos x="T4" y="T5"/>
                            </a:cxn>
                            <a:cxn ang="T59">
                              <a:pos x="T6" y="T7"/>
                            </a:cxn>
                            <a:cxn ang="T60">
                              <a:pos x="T8" y="T9"/>
                            </a:cxn>
                            <a:cxn ang="T61">
                              <a:pos x="T10" y="T11"/>
                            </a:cxn>
                            <a:cxn ang="T62">
                              <a:pos x="T12" y="T13"/>
                            </a:cxn>
                            <a:cxn ang="T63">
                              <a:pos x="T14" y="T15"/>
                            </a:cxn>
                            <a:cxn ang="T64">
                              <a:pos x="T16" y="T17"/>
                            </a:cxn>
                            <a:cxn ang="T65">
                              <a:pos x="T18" y="T19"/>
                            </a:cxn>
                            <a:cxn ang="T66">
                              <a:pos x="T20" y="T21"/>
                            </a:cxn>
                            <a:cxn ang="T67">
                              <a:pos x="T22" y="T23"/>
                            </a:cxn>
                            <a:cxn ang="T68">
                              <a:pos x="T24" y="T25"/>
                            </a:cxn>
                            <a:cxn ang="T69">
                              <a:pos x="T26" y="T27"/>
                            </a:cxn>
                            <a:cxn ang="T70">
                              <a:pos x="T28" y="T29"/>
                            </a:cxn>
                            <a:cxn ang="T71">
                              <a:pos x="T30" y="T31"/>
                            </a:cxn>
                            <a:cxn ang="T72">
                              <a:pos x="T32" y="T33"/>
                            </a:cxn>
                            <a:cxn ang="T73">
                              <a:pos x="T34" y="T35"/>
                            </a:cxn>
                            <a:cxn ang="T74">
                              <a:pos x="T36" y="T37"/>
                            </a:cxn>
                            <a:cxn ang="T75">
                              <a:pos x="T38" y="T39"/>
                            </a:cxn>
                            <a:cxn ang="T76">
                              <a:pos x="T40" y="T41"/>
                            </a:cxn>
                            <a:cxn ang="T77">
                              <a:pos x="T42" y="T43"/>
                            </a:cxn>
                            <a:cxn ang="T78">
                              <a:pos x="T44" y="T45"/>
                            </a:cxn>
                            <a:cxn ang="T79">
                              <a:pos x="T46" y="T47"/>
                            </a:cxn>
                            <a:cxn ang="T80">
                              <a:pos x="T48" y="T49"/>
                            </a:cxn>
                            <a:cxn ang="T81">
                              <a:pos x="T50" y="T51"/>
                            </a:cxn>
                            <a:cxn ang="T82">
                              <a:pos x="T52" y="T53"/>
                            </a:cxn>
                            <a:cxn ang="T83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grpSp>
                      <p:nvGrpSpPr>
                        <p:cNvPr id="79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2" y="1810"/>
                          <a:ext cx="3672" cy="2049"/>
                          <a:chOff x="7" y="1814"/>
                          <a:chExt cx="3672" cy="2049"/>
                        </a:xfrm>
                      </p:grpSpPr>
                      <p:sp>
                        <p:nvSpPr>
                          <p:cNvPr id="116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5" y="2870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17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18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19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0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1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2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7" y="1866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3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4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9" y="1537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5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4" y="1358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6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7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8" y="1003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80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81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82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83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84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85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86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87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88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89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90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91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92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93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94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95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96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97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98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99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0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1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2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3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4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5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6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7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8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9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0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1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2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3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4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5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0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1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2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grpSp>
              <p:nvGrpSpPr>
                <p:cNvPr id="23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4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5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6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7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8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9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0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1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6" name="Group 113"/>
            <p:cNvGrpSpPr>
              <a:grpSpLocks/>
            </p:cNvGrpSpPr>
            <p:nvPr userDrawn="1"/>
          </p:nvGrpSpPr>
          <p:grpSpPr bwMode="auto">
            <a:xfrm>
              <a:off x="16" y="1317"/>
              <a:ext cx="3325" cy="2957"/>
              <a:chOff x="16" y="1317"/>
              <a:chExt cx="3325" cy="2957"/>
            </a:xfrm>
          </p:grpSpPr>
          <p:sp>
            <p:nvSpPr>
              <p:cNvPr id="7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3 w 1435"/>
                  <a:gd name="T1" fmla="*/ 1150 h 1618"/>
                  <a:gd name="T2" fmla="*/ 741 w 1435"/>
                  <a:gd name="T3" fmla="*/ 1019 h 1618"/>
                  <a:gd name="T4" fmla="*/ 610 w 1435"/>
                  <a:gd name="T5" fmla="*/ 875 h 1618"/>
                  <a:gd name="T6" fmla="*/ 490 w 1435"/>
                  <a:gd name="T7" fmla="*/ 737 h 1618"/>
                  <a:gd name="T8" fmla="*/ 377 w 1435"/>
                  <a:gd name="T9" fmla="*/ 593 h 1618"/>
                  <a:gd name="T10" fmla="*/ 275 w 1435"/>
                  <a:gd name="T11" fmla="*/ 443 h 1618"/>
                  <a:gd name="T12" fmla="*/ 173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3 w 1435"/>
                  <a:gd name="T23" fmla="*/ 305 h 1618"/>
                  <a:gd name="T24" fmla="*/ 269 w 1435"/>
                  <a:gd name="T25" fmla="*/ 449 h 1618"/>
                  <a:gd name="T26" fmla="*/ 377 w 1435"/>
                  <a:gd name="T27" fmla="*/ 593 h 1618"/>
                  <a:gd name="T28" fmla="*/ 490 w 1435"/>
                  <a:gd name="T29" fmla="*/ 737 h 1618"/>
                  <a:gd name="T30" fmla="*/ 610 w 1435"/>
                  <a:gd name="T31" fmla="*/ 881 h 1618"/>
                  <a:gd name="T32" fmla="*/ 735 w 1435"/>
                  <a:gd name="T33" fmla="*/ 1019 h 1618"/>
                  <a:gd name="T34" fmla="*/ 873 w 1435"/>
                  <a:gd name="T35" fmla="*/ 1150 h 1618"/>
                  <a:gd name="T36" fmla="*/ 1010 w 1435"/>
                  <a:gd name="T37" fmla="*/ 1276 h 1618"/>
                  <a:gd name="T38" fmla="*/ 1148 w 1435"/>
                  <a:gd name="T39" fmla="*/ 1396 h 1618"/>
                  <a:gd name="T40" fmla="*/ 1286 w 1435"/>
                  <a:gd name="T41" fmla="*/ 1510 h 1618"/>
                  <a:gd name="T42" fmla="*/ 1429 w 1435"/>
                  <a:gd name="T43" fmla="*/ 1618 h 1618"/>
                  <a:gd name="T44" fmla="*/ 1435 w 1435"/>
                  <a:gd name="T45" fmla="*/ 1618 h 1618"/>
                  <a:gd name="T46" fmla="*/ 1292 w 1435"/>
                  <a:gd name="T47" fmla="*/ 1510 h 1618"/>
                  <a:gd name="T48" fmla="*/ 1154 w 1435"/>
                  <a:gd name="T49" fmla="*/ 1396 h 1618"/>
                  <a:gd name="T50" fmla="*/ 1010 w 1435"/>
                  <a:gd name="T51" fmla="*/ 1276 h 1618"/>
                  <a:gd name="T52" fmla="*/ 873 w 1435"/>
                  <a:gd name="T53" fmla="*/ 1150 h 1618"/>
                  <a:gd name="T54" fmla="*/ 873 w 1435"/>
                  <a:gd name="T55" fmla="*/ 1150 h 161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57 w 1668"/>
                  <a:gd name="T1" fmla="*/ 1463 h 2014"/>
                  <a:gd name="T2" fmla="*/ 789 w 1668"/>
                  <a:gd name="T3" fmla="*/ 1289 h 2014"/>
                  <a:gd name="T4" fmla="*/ 634 w 1668"/>
                  <a:gd name="T5" fmla="*/ 1115 h 2014"/>
                  <a:gd name="T6" fmla="*/ 490 w 1668"/>
                  <a:gd name="T7" fmla="*/ 929 h 2014"/>
                  <a:gd name="T8" fmla="*/ 365 w 1668"/>
                  <a:gd name="T9" fmla="*/ 743 h 2014"/>
                  <a:gd name="T10" fmla="*/ 251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1 w 1668"/>
                  <a:gd name="T25" fmla="*/ 569 h 2014"/>
                  <a:gd name="T26" fmla="*/ 365 w 1668"/>
                  <a:gd name="T27" fmla="*/ 755 h 2014"/>
                  <a:gd name="T28" fmla="*/ 490 w 1668"/>
                  <a:gd name="T29" fmla="*/ 935 h 2014"/>
                  <a:gd name="T30" fmla="*/ 634 w 1668"/>
                  <a:gd name="T31" fmla="*/ 1115 h 2014"/>
                  <a:gd name="T32" fmla="*/ 789 w 1668"/>
                  <a:gd name="T33" fmla="*/ 1295 h 2014"/>
                  <a:gd name="T34" fmla="*/ 957 w 1668"/>
                  <a:gd name="T35" fmla="*/ 1463 h 2014"/>
                  <a:gd name="T36" fmla="*/ 1130 w 1668"/>
                  <a:gd name="T37" fmla="*/ 1618 h 2014"/>
                  <a:gd name="T38" fmla="*/ 1303 w 1668"/>
                  <a:gd name="T39" fmla="*/ 1762 h 2014"/>
                  <a:gd name="T40" fmla="*/ 1483 w 1668"/>
                  <a:gd name="T41" fmla="*/ 1894 h 2014"/>
                  <a:gd name="T42" fmla="*/ 1662 w 1668"/>
                  <a:gd name="T43" fmla="*/ 2014 h 2014"/>
                  <a:gd name="T44" fmla="*/ 1668 w 1668"/>
                  <a:gd name="T45" fmla="*/ 2014 h 2014"/>
                  <a:gd name="T46" fmla="*/ 1483 w 1668"/>
                  <a:gd name="T47" fmla="*/ 1894 h 2014"/>
                  <a:gd name="T48" fmla="*/ 1303 w 1668"/>
                  <a:gd name="T49" fmla="*/ 1762 h 2014"/>
                  <a:gd name="T50" fmla="*/ 1130 w 1668"/>
                  <a:gd name="T51" fmla="*/ 1618 h 2014"/>
                  <a:gd name="T52" fmla="*/ 957 w 1668"/>
                  <a:gd name="T53" fmla="*/ 1463 h 2014"/>
                  <a:gd name="T54" fmla="*/ 957 w 1668"/>
                  <a:gd name="T55" fmla="*/ 1463 h 201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8" y="2695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3" name="Group 120"/>
              <p:cNvGrpSpPr>
                <a:grpSpLocks noChangeAspect="1"/>
              </p:cNvGrpSpPr>
              <p:nvPr/>
            </p:nvGrpSpPr>
            <p:grpSpPr bwMode="auto">
              <a:xfrm>
                <a:off x="3061" y="1317"/>
                <a:ext cx="260" cy="297"/>
                <a:chOff x="3043" y="1265"/>
                <a:chExt cx="366" cy="424"/>
              </a:xfrm>
            </p:grpSpPr>
            <p:sp>
              <p:nvSpPr>
                <p:cNvPr id="14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1" y="1468"/>
                  <a:ext cx="283" cy="16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5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5"/>
                  <a:ext cx="226" cy="223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6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5" y="1365"/>
                  <a:ext cx="162" cy="156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1" cy="198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8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24702" name="Rectangle 12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973263"/>
          </a:xfrm>
        </p:spPr>
        <p:txBody>
          <a:bodyPr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703" name="Rectangle 1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8" name="Rectangle 12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" name="Rectangle 12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0" name="Rectangle 13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fld id="{C652F375-649C-43D8-B6F3-A46451937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11F0B-BA8B-4208-B3D4-4BB91D67F9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99E41-A7AA-4390-9CA5-7EF42FAF30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69BCE-D11E-48F5-82C7-9880FF2AAC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38951-159D-4D33-8384-F26540027A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C4A0B-1D85-4F77-81A8-439C637ABE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34849-56CB-491F-939C-82C893C31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EF526-D3F5-4D55-BE36-D310834637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8D6F4-A01C-46F8-96F3-862427FFF7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4BB6C-CC15-4163-B4CB-DC6414D97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A9B7B-1C3C-4DCB-9B77-4992302536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609600" y="762000"/>
            <a:ext cx="7542213" cy="6029325"/>
            <a:chOff x="-384" y="480"/>
            <a:chExt cx="4751" cy="3798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1046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1060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2 w 3271"/>
                    <a:gd name="T1" fmla="*/ 1990 h 3075"/>
                    <a:gd name="T2" fmla="*/ 186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09 w 3271"/>
                    <a:gd name="T13" fmla="*/ 216 h 3075"/>
                    <a:gd name="T14" fmla="*/ 508 w 3271"/>
                    <a:gd name="T15" fmla="*/ 42 h 3075"/>
                    <a:gd name="T16" fmla="*/ 891 w 3271"/>
                    <a:gd name="T17" fmla="*/ 6 h 3075"/>
                    <a:gd name="T18" fmla="*/ 1334 w 3271"/>
                    <a:gd name="T19" fmla="*/ 102 h 3075"/>
                    <a:gd name="T20" fmla="*/ 1806 w 3271"/>
                    <a:gd name="T21" fmla="*/ 324 h 3075"/>
                    <a:gd name="T22" fmla="*/ 2272 w 3271"/>
                    <a:gd name="T23" fmla="*/ 659 h 3075"/>
                    <a:gd name="T24" fmla="*/ 2769 w 3271"/>
                    <a:gd name="T25" fmla="*/ 1187 h 3075"/>
                    <a:gd name="T26" fmla="*/ 3085 w 3271"/>
                    <a:gd name="T27" fmla="*/ 1702 h 3075"/>
                    <a:gd name="T28" fmla="*/ 3205 w 3271"/>
                    <a:gd name="T29" fmla="*/ 2008 h 3075"/>
                    <a:gd name="T30" fmla="*/ 3259 w 3271"/>
                    <a:gd name="T31" fmla="*/ 2302 h 3075"/>
                    <a:gd name="T32" fmla="*/ 3253 w 3271"/>
                    <a:gd name="T33" fmla="*/ 2565 h 3075"/>
                    <a:gd name="T34" fmla="*/ 3187 w 3271"/>
                    <a:gd name="T35" fmla="*/ 2781 h 3075"/>
                    <a:gd name="T36" fmla="*/ 3068 w 3271"/>
                    <a:gd name="T37" fmla="*/ 2961 h 3075"/>
                    <a:gd name="T38" fmla="*/ 2918 w 3271"/>
                    <a:gd name="T39" fmla="*/ 3075 h 3075"/>
                    <a:gd name="T40" fmla="*/ 3068 w 3271"/>
                    <a:gd name="T41" fmla="*/ 2967 h 3075"/>
                    <a:gd name="T42" fmla="*/ 3193 w 3271"/>
                    <a:gd name="T43" fmla="*/ 2787 h 3075"/>
                    <a:gd name="T44" fmla="*/ 3259 w 3271"/>
                    <a:gd name="T45" fmla="*/ 2565 h 3075"/>
                    <a:gd name="T46" fmla="*/ 3265 w 3271"/>
                    <a:gd name="T47" fmla="*/ 2302 h 3075"/>
                    <a:gd name="T48" fmla="*/ 3211 w 3271"/>
                    <a:gd name="T49" fmla="*/ 2008 h 3075"/>
                    <a:gd name="T50" fmla="*/ 3091 w 3271"/>
                    <a:gd name="T51" fmla="*/ 1702 h 3075"/>
                    <a:gd name="T52" fmla="*/ 2775 w 3271"/>
                    <a:gd name="T53" fmla="*/ 1181 h 3075"/>
                    <a:gd name="T54" fmla="*/ 2278 w 3271"/>
                    <a:gd name="T55" fmla="*/ 653 h 3075"/>
                    <a:gd name="T56" fmla="*/ 1806 w 3271"/>
                    <a:gd name="T57" fmla="*/ 318 h 3075"/>
                    <a:gd name="T58" fmla="*/ 1334 w 3271"/>
                    <a:gd name="T59" fmla="*/ 96 h 3075"/>
                    <a:gd name="T60" fmla="*/ 891 w 3271"/>
                    <a:gd name="T61" fmla="*/ 0 h 3075"/>
                    <a:gd name="T62" fmla="*/ 502 w 3271"/>
                    <a:gd name="T63" fmla="*/ 36 h 3075"/>
                    <a:gd name="T64" fmla="*/ 204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0 w 3271"/>
                    <a:gd name="T75" fmla="*/ 1474 h 3075"/>
                    <a:gd name="T76" fmla="*/ 353 w 3271"/>
                    <a:gd name="T77" fmla="*/ 1786 h 3075"/>
                    <a:gd name="T78" fmla="*/ 849 w 3271"/>
                    <a:gd name="T79" fmla="*/ 2380 h 3075"/>
                    <a:gd name="T80" fmla="*/ 1244 w 3271"/>
                    <a:gd name="T81" fmla="*/ 2709 h 3075"/>
                    <a:gd name="T82" fmla="*/ 1656 w 3271"/>
                    <a:gd name="T83" fmla="*/ 2961 h 3075"/>
                    <a:gd name="T84" fmla="*/ 1937 w 3271"/>
                    <a:gd name="T85" fmla="*/ 3075 h 3075"/>
                    <a:gd name="T86" fmla="*/ 1525 w 3271"/>
                    <a:gd name="T87" fmla="*/ 2889 h 3075"/>
                    <a:gd name="T88" fmla="*/ 1118 w 3271"/>
                    <a:gd name="T89" fmla="*/ 2607 h 3075"/>
                    <a:gd name="T90" fmla="*/ 849 w 3271"/>
                    <a:gd name="T91" fmla="*/ 2380 h 3075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grpSp>
              <p:nvGrpSpPr>
                <p:cNvPr id="1061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1062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46 w 3952"/>
                      <a:gd name="T1" fmla="*/ 2860 h 3501"/>
                      <a:gd name="T2" fmla="*/ 3910 w 3952"/>
                      <a:gd name="T3" fmla="*/ 2614 h 3501"/>
                      <a:gd name="T4" fmla="*/ 3839 w 3952"/>
                      <a:gd name="T5" fmla="*/ 2368 h 3501"/>
                      <a:gd name="T6" fmla="*/ 3731 w 3952"/>
                      <a:gd name="T7" fmla="*/ 2110 h 3501"/>
                      <a:gd name="T8" fmla="*/ 3593 w 3952"/>
                      <a:gd name="T9" fmla="*/ 1853 h 3501"/>
                      <a:gd name="T10" fmla="*/ 3432 w 3952"/>
                      <a:gd name="T11" fmla="*/ 1595 h 3501"/>
                      <a:gd name="T12" fmla="*/ 3241 w 3952"/>
                      <a:gd name="T13" fmla="*/ 1343 h 3501"/>
                      <a:gd name="T14" fmla="*/ 3025 w 3952"/>
                      <a:gd name="T15" fmla="*/ 1103 h 3501"/>
                      <a:gd name="T16" fmla="*/ 2721 w 3952"/>
                      <a:gd name="T17" fmla="*/ 815 h 3501"/>
                      <a:gd name="T18" fmla="*/ 2332 w 3952"/>
                      <a:gd name="T19" fmla="*/ 522 h 3501"/>
                      <a:gd name="T20" fmla="*/ 1943 w 3952"/>
                      <a:gd name="T21" fmla="*/ 288 h 3501"/>
                      <a:gd name="T22" fmla="*/ 1555 w 3952"/>
                      <a:gd name="T23" fmla="*/ 126 h 3501"/>
                      <a:gd name="T24" fmla="*/ 1184 w 3952"/>
                      <a:gd name="T25" fmla="*/ 24 h 3501"/>
                      <a:gd name="T26" fmla="*/ 837 w 3952"/>
                      <a:gd name="T27" fmla="*/ 0 h 3501"/>
                      <a:gd name="T28" fmla="*/ 526 w 3952"/>
                      <a:gd name="T29" fmla="*/ 48 h 3501"/>
                      <a:gd name="T30" fmla="*/ 263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69 w 3952"/>
                      <a:gd name="T39" fmla="*/ 174 h 3501"/>
                      <a:gd name="T40" fmla="*/ 526 w 3952"/>
                      <a:gd name="T41" fmla="*/ 48 h 3501"/>
                      <a:gd name="T42" fmla="*/ 837 w 3952"/>
                      <a:gd name="T43" fmla="*/ 6 h 3501"/>
                      <a:gd name="T44" fmla="*/ 1184 w 3952"/>
                      <a:gd name="T45" fmla="*/ 30 h 3501"/>
                      <a:gd name="T46" fmla="*/ 1555 w 3952"/>
                      <a:gd name="T47" fmla="*/ 132 h 3501"/>
                      <a:gd name="T48" fmla="*/ 1943 w 3952"/>
                      <a:gd name="T49" fmla="*/ 294 h 3501"/>
                      <a:gd name="T50" fmla="*/ 2332 w 3952"/>
                      <a:gd name="T51" fmla="*/ 528 h 3501"/>
                      <a:gd name="T52" fmla="*/ 2715 w 3952"/>
                      <a:gd name="T53" fmla="*/ 821 h 3501"/>
                      <a:gd name="T54" fmla="*/ 3127 w 3952"/>
                      <a:gd name="T55" fmla="*/ 1223 h 3501"/>
                      <a:gd name="T56" fmla="*/ 3336 w 3952"/>
                      <a:gd name="T57" fmla="*/ 1469 h 3501"/>
                      <a:gd name="T58" fmla="*/ 3510 w 3952"/>
                      <a:gd name="T59" fmla="*/ 1727 h 3501"/>
                      <a:gd name="T60" fmla="*/ 3665 w 3952"/>
                      <a:gd name="T61" fmla="*/ 1984 h 3501"/>
                      <a:gd name="T62" fmla="*/ 3785 w 3952"/>
                      <a:gd name="T63" fmla="*/ 2236 h 3501"/>
                      <a:gd name="T64" fmla="*/ 3875 w 3952"/>
                      <a:gd name="T65" fmla="*/ 2494 h 3501"/>
                      <a:gd name="T66" fmla="*/ 3934 w 3952"/>
                      <a:gd name="T67" fmla="*/ 2740 h 3501"/>
                      <a:gd name="T68" fmla="*/ 3952 w 3952"/>
                      <a:gd name="T69" fmla="*/ 2973 h 3501"/>
                      <a:gd name="T70" fmla="*/ 3922 w 3952"/>
                      <a:gd name="T71" fmla="*/ 3255 h 3501"/>
                      <a:gd name="T72" fmla="*/ 3833 w 3952"/>
                      <a:gd name="T73" fmla="*/ 3501 h 3501"/>
                      <a:gd name="T74" fmla="*/ 3886 w 3952"/>
                      <a:gd name="T75" fmla="*/ 3387 h 3501"/>
                      <a:gd name="T76" fmla="*/ 3946 w 3952"/>
                      <a:gd name="T77" fmla="*/ 3123 h 3501"/>
                      <a:gd name="T78" fmla="*/ 3952 w 3952"/>
                      <a:gd name="T79" fmla="*/ 2973 h 3501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063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76 w 3791"/>
                      <a:gd name="T1" fmla="*/ 2416 h 3363"/>
                      <a:gd name="T2" fmla="*/ 419 w 3791"/>
                      <a:gd name="T3" fmla="*/ 2062 h 3363"/>
                      <a:gd name="T4" fmla="*/ 215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39 w 3791"/>
                      <a:gd name="T15" fmla="*/ 246 h 3363"/>
                      <a:gd name="T16" fmla="*/ 580 w 3791"/>
                      <a:gd name="T17" fmla="*/ 48 h 3363"/>
                      <a:gd name="T18" fmla="*/ 1028 w 3791"/>
                      <a:gd name="T19" fmla="*/ 6 h 3363"/>
                      <a:gd name="T20" fmla="*/ 1543 w 3791"/>
                      <a:gd name="T21" fmla="*/ 120 h 3363"/>
                      <a:gd name="T22" fmla="*/ 2087 w 3791"/>
                      <a:gd name="T23" fmla="*/ 378 h 3363"/>
                      <a:gd name="T24" fmla="*/ 2631 w 3791"/>
                      <a:gd name="T25" fmla="*/ 773 h 3363"/>
                      <a:gd name="T26" fmla="*/ 3115 w 3791"/>
                      <a:gd name="T27" fmla="*/ 1265 h 3363"/>
                      <a:gd name="T28" fmla="*/ 3378 w 3791"/>
                      <a:gd name="T29" fmla="*/ 1625 h 3363"/>
                      <a:gd name="T30" fmla="*/ 3582 w 3791"/>
                      <a:gd name="T31" fmla="*/ 1984 h 3363"/>
                      <a:gd name="T32" fmla="*/ 3719 w 3791"/>
                      <a:gd name="T33" fmla="*/ 2344 h 3363"/>
                      <a:gd name="T34" fmla="*/ 3785 w 3791"/>
                      <a:gd name="T35" fmla="*/ 2686 h 3363"/>
                      <a:gd name="T36" fmla="*/ 3749 w 3791"/>
                      <a:gd name="T37" fmla="*/ 3105 h 3363"/>
                      <a:gd name="T38" fmla="*/ 3629 w 3791"/>
                      <a:gd name="T39" fmla="*/ 3363 h 3363"/>
                      <a:gd name="T40" fmla="*/ 3779 w 3791"/>
                      <a:gd name="T41" fmla="*/ 2967 h 3363"/>
                      <a:gd name="T42" fmla="*/ 3791 w 3791"/>
                      <a:gd name="T43" fmla="*/ 2794 h 3363"/>
                      <a:gd name="T44" fmla="*/ 3749 w 3791"/>
                      <a:gd name="T45" fmla="*/ 2458 h 3363"/>
                      <a:gd name="T46" fmla="*/ 3635 w 3791"/>
                      <a:gd name="T47" fmla="*/ 2104 h 3363"/>
                      <a:gd name="T48" fmla="*/ 3456 w 3791"/>
                      <a:gd name="T49" fmla="*/ 1739 h 3363"/>
                      <a:gd name="T50" fmla="*/ 3211 w 3791"/>
                      <a:gd name="T51" fmla="*/ 1385 h 3363"/>
                      <a:gd name="T52" fmla="*/ 2804 w 3791"/>
                      <a:gd name="T53" fmla="*/ 929 h 3363"/>
                      <a:gd name="T54" fmla="*/ 2272 w 3791"/>
                      <a:gd name="T55" fmla="*/ 492 h 3363"/>
                      <a:gd name="T56" fmla="*/ 1722 w 3791"/>
                      <a:gd name="T57" fmla="*/ 192 h 3363"/>
                      <a:gd name="T58" fmla="*/ 1190 w 3791"/>
                      <a:gd name="T59" fmla="*/ 24 h 3363"/>
                      <a:gd name="T60" fmla="*/ 717 w 3791"/>
                      <a:gd name="T61" fmla="*/ 12 h 3363"/>
                      <a:gd name="T62" fmla="*/ 335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1 w 3791"/>
                      <a:gd name="T73" fmla="*/ 1583 h 3363"/>
                      <a:gd name="T74" fmla="*/ 341 w 3791"/>
                      <a:gd name="T75" fmla="*/ 1942 h 3363"/>
                      <a:gd name="T76" fmla="*/ 580 w 3791"/>
                      <a:gd name="T77" fmla="*/ 2302 h 3363"/>
                      <a:gd name="T78" fmla="*/ 987 w 3791"/>
                      <a:gd name="T79" fmla="*/ 2758 h 3363"/>
                      <a:gd name="T80" fmla="*/ 1596 w 3791"/>
                      <a:gd name="T81" fmla="*/ 3237 h 3363"/>
                      <a:gd name="T82" fmla="*/ 1596 w 3791"/>
                      <a:gd name="T83" fmla="*/ 3237 h 3363"/>
                      <a:gd name="T84" fmla="*/ 993 w 3791"/>
                      <a:gd name="T85" fmla="*/ 2758 h 3363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064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38 w 3527"/>
                      <a:gd name="T1" fmla="*/ 2146 h 3225"/>
                      <a:gd name="T2" fmla="*/ 317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7 w 3527"/>
                      <a:gd name="T15" fmla="*/ 150 h 3225"/>
                      <a:gd name="T16" fmla="*/ 669 w 3527"/>
                      <a:gd name="T17" fmla="*/ 12 h 3225"/>
                      <a:gd name="T18" fmla="*/ 1112 w 3527"/>
                      <a:gd name="T19" fmla="*/ 24 h 3225"/>
                      <a:gd name="T20" fmla="*/ 1608 w 3527"/>
                      <a:gd name="T21" fmla="*/ 174 h 3225"/>
                      <a:gd name="T22" fmla="*/ 2116 w 3527"/>
                      <a:gd name="T23" fmla="*/ 456 h 3225"/>
                      <a:gd name="T24" fmla="*/ 2613 w 3527"/>
                      <a:gd name="T25" fmla="*/ 857 h 3225"/>
                      <a:gd name="T26" fmla="*/ 3073 w 3527"/>
                      <a:gd name="T27" fmla="*/ 1391 h 3225"/>
                      <a:gd name="T28" fmla="*/ 3276 w 3527"/>
                      <a:gd name="T29" fmla="*/ 1726 h 3225"/>
                      <a:gd name="T30" fmla="*/ 3426 w 3527"/>
                      <a:gd name="T31" fmla="*/ 2062 h 3225"/>
                      <a:gd name="T32" fmla="*/ 3509 w 3527"/>
                      <a:gd name="T33" fmla="*/ 2386 h 3225"/>
                      <a:gd name="T34" fmla="*/ 3521 w 3527"/>
                      <a:gd name="T35" fmla="*/ 2680 h 3225"/>
                      <a:gd name="T36" fmla="*/ 3474 w 3527"/>
                      <a:gd name="T37" fmla="*/ 2931 h 3225"/>
                      <a:gd name="T38" fmla="*/ 3360 w 3527"/>
                      <a:gd name="T39" fmla="*/ 3141 h 3225"/>
                      <a:gd name="T40" fmla="*/ 3282 w 3527"/>
                      <a:gd name="T41" fmla="*/ 3225 h 3225"/>
                      <a:gd name="T42" fmla="*/ 3312 w 3527"/>
                      <a:gd name="T43" fmla="*/ 3201 h 3225"/>
                      <a:gd name="T44" fmla="*/ 3444 w 3527"/>
                      <a:gd name="T45" fmla="*/ 3009 h 3225"/>
                      <a:gd name="T46" fmla="*/ 3515 w 3527"/>
                      <a:gd name="T47" fmla="*/ 2769 h 3225"/>
                      <a:gd name="T48" fmla="*/ 3521 w 3527"/>
                      <a:gd name="T49" fmla="*/ 2488 h 3225"/>
                      <a:gd name="T50" fmla="*/ 3462 w 3527"/>
                      <a:gd name="T51" fmla="*/ 2170 h 3225"/>
                      <a:gd name="T52" fmla="*/ 3336 w 3527"/>
                      <a:gd name="T53" fmla="*/ 1834 h 3225"/>
                      <a:gd name="T54" fmla="*/ 3145 w 3527"/>
                      <a:gd name="T55" fmla="*/ 1499 h 3225"/>
                      <a:gd name="T56" fmla="*/ 2816 w 3527"/>
                      <a:gd name="T57" fmla="*/ 1061 h 3225"/>
                      <a:gd name="T58" fmla="*/ 2284 w 3527"/>
                      <a:gd name="T59" fmla="*/ 575 h 3225"/>
                      <a:gd name="T60" fmla="*/ 1775 w 3527"/>
                      <a:gd name="T61" fmla="*/ 252 h 3225"/>
                      <a:gd name="T62" fmla="*/ 1273 w 3527"/>
                      <a:gd name="T63" fmla="*/ 60 h 3225"/>
                      <a:gd name="T64" fmla="*/ 807 w 3527"/>
                      <a:gd name="T65" fmla="*/ 0 h 3225"/>
                      <a:gd name="T66" fmla="*/ 418 w 3527"/>
                      <a:gd name="T67" fmla="*/ 84 h 3225"/>
                      <a:gd name="T68" fmla="*/ 167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1 w 3527"/>
                      <a:gd name="T79" fmla="*/ 1708 h 3225"/>
                      <a:gd name="T80" fmla="*/ 454 w 3527"/>
                      <a:gd name="T81" fmla="*/ 2038 h 3225"/>
                      <a:gd name="T82" fmla="*/ 914 w 3527"/>
                      <a:gd name="T83" fmla="*/ 2572 h 3225"/>
                      <a:gd name="T84" fmla="*/ 1255 w 3527"/>
                      <a:gd name="T85" fmla="*/ 2865 h 3225"/>
                      <a:gd name="T86" fmla="*/ 1608 w 3527"/>
                      <a:gd name="T87" fmla="*/ 3099 h 3225"/>
                      <a:gd name="T88" fmla="*/ 1853 w 3527"/>
                      <a:gd name="T89" fmla="*/ 3225 h 3225"/>
                      <a:gd name="T90" fmla="*/ 1494 w 3527"/>
                      <a:gd name="T91" fmla="*/ 3027 h 3225"/>
                      <a:gd name="T92" fmla="*/ 1142 w 3527"/>
                      <a:gd name="T93" fmla="*/ 2769 h 3225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grpSp>
                <p:nvGrpSpPr>
                  <p:cNvPr id="1065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1066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45 w 4251"/>
                        <a:gd name="T1" fmla="*/ 3237 h 3794"/>
                        <a:gd name="T2" fmla="*/ 4203 w 4251"/>
                        <a:gd name="T3" fmla="*/ 2961 h 3794"/>
                        <a:gd name="T4" fmla="*/ 4120 w 4251"/>
                        <a:gd name="T5" fmla="*/ 2679 h 3794"/>
                        <a:gd name="T6" fmla="*/ 4000 w 4251"/>
                        <a:gd name="T7" fmla="*/ 2391 h 3794"/>
                        <a:gd name="T8" fmla="*/ 3845 w 4251"/>
                        <a:gd name="T9" fmla="*/ 2098 h 3794"/>
                        <a:gd name="T10" fmla="*/ 3659 w 4251"/>
                        <a:gd name="T11" fmla="*/ 1810 h 3794"/>
                        <a:gd name="T12" fmla="*/ 3438 w 4251"/>
                        <a:gd name="T13" fmla="*/ 1528 h 3794"/>
                        <a:gd name="T14" fmla="*/ 3193 w 4251"/>
                        <a:gd name="T15" fmla="*/ 1252 h 3794"/>
                        <a:gd name="T16" fmla="*/ 2858 w 4251"/>
                        <a:gd name="T17" fmla="*/ 935 h 3794"/>
                        <a:gd name="T18" fmla="*/ 2434 w 4251"/>
                        <a:gd name="T19" fmla="*/ 605 h 3794"/>
                        <a:gd name="T20" fmla="*/ 1991 w 4251"/>
                        <a:gd name="T21" fmla="*/ 341 h 3794"/>
                        <a:gd name="T22" fmla="*/ 1549 w 4251"/>
                        <a:gd name="T23" fmla="*/ 143 h 3794"/>
                        <a:gd name="T24" fmla="*/ 1124 w 4251"/>
                        <a:gd name="T25" fmla="*/ 35 h 3794"/>
                        <a:gd name="T26" fmla="*/ 741 w 4251"/>
                        <a:gd name="T27" fmla="*/ 0 h 3794"/>
                        <a:gd name="T28" fmla="*/ 401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3 w 4251"/>
                        <a:gd name="T35" fmla="*/ 101 h 3794"/>
                        <a:gd name="T36" fmla="*/ 586 w 4251"/>
                        <a:gd name="T37" fmla="*/ 18 h 3794"/>
                        <a:gd name="T38" fmla="*/ 957 w 4251"/>
                        <a:gd name="T39" fmla="*/ 18 h 3794"/>
                        <a:gd name="T40" fmla="*/ 1357 w 4251"/>
                        <a:gd name="T41" fmla="*/ 95 h 3794"/>
                        <a:gd name="T42" fmla="*/ 1782 w 4251"/>
                        <a:gd name="T43" fmla="*/ 245 h 3794"/>
                        <a:gd name="T44" fmla="*/ 2212 w 4251"/>
                        <a:gd name="T45" fmla="*/ 467 h 3794"/>
                        <a:gd name="T46" fmla="*/ 2643 w 4251"/>
                        <a:gd name="T47" fmla="*/ 761 h 3794"/>
                        <a:gd name="T48" fmla="*/ 3061 w 4251"/>
                        <a:gd name="T49" fmla="*/ 1120 h 3794"/>
                        <a:gd name="T50" fmla="*/ 3318 w 4251"/>
                        <a:gd name="T51" fmla="*/ 1390 h 3794"/>
                        <a:gd name="T52" fmla="*/ 3552 w 4251"/>
                        <a:gd name="T53" fmla="*/ 1666 h 3794"/>
                        <a:gd name="T54" fmla="*/ 3755 w 4251"/>
                        <a:gd name="T55" fmla="*/ 1954 h 3794"/>
                        <a:gd name="T56" fmla="*/ 3922 w 4251"/>
                        <a:gd name="T57" fmla="*/ 2247 h 3794"/>
                        <a:gd name="T58" fmla="*/ 4060 w 4251"/>
                        <a:gd name="T59" fmla="*/ 2535 h 3794"/>
                        <a:gd name="T60" fmla="*/ 4162 w 4251"/>
                        <a:gd name="T61" fmla="*/ 2823 h 3794"/>
                        <a:gd name="T62" fmla="*/ 4221 w 4251"/>
                        <a:gd name="T63" fmla="*/ 3105 h 3794"/>
                        <a:gd name="T64" fmla="*/ 4245 w 4251"/>
                        <a:gd name="T65" fmla="*/ 3368 h 3794"/>
                        <a:gd name="T66" fmla="*/ 4233 w 4251"/>
                        <a:gd name="T67" fmla="*/ 3590 h 3794"/>
                        <a:gd name="T68" fmla="*/ 4185 w 4251"/>
                        <a:gd name="T69" fmla="*/ 3794 h 3794"/>
                        <a:gd name="T70" fmla="*/ 4215 w 4251"/>
                        <a:gd name="T71" fmla="*/ 3692 h 3794"/>
                        <a:gd name="T72" fmla="*/ 4245 w 4251"/>
                        <a:gd name="T73" fmla="*/ 3482 h 3794"/>
                        <a:gd name="T74" fmla="*/ 4251 w 4251"/>
                        <a:gd name="T75" fmla="*/ 3368 h 3794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grpSp>
                  <p:nvGrpSpPr>
                    <p:cNvPr id="1067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1068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1 w 4108"/>
                          <a:gd name="T1" fmla="*/ 186 h 3657"/>
                          <a:gd name="T2" fmla="*/ 442 w 4108"/>
                          <a:gd name="T3" fmla="*/ 54 h 3657"/>
                          <a:gd name="T4" fmla="*/ 771 w 4108"/>
                          <a:gd name="T5" fmla="*/ 6 h 3657"/>
                          <a:gd name="T6" fmla="*/ 1136 w 4108"/>
                          <a:gd name="T7" fmla="*/ 36 h 3657"/>
                          <a:gd name="T8" fmla="*/ 1537 w 4108"/>
                          <a:gd name="T9" fmla="*/ 144 h 3657"/>
                          <a:gd name="T10" fmla="*/ 1949 w 4108"/>
                          <a:gd name="T11" fmla="*/ 324 h 3657"/>
                          <a:gd name="T12" fmla="*/ 2368 w 4108"/>
                          <a:gd name="T13" fmla="*/ 570 h 3657"/>
                          <a:gd name="T14" fmla="*/ 2780 w 4108"/>
                          <a:gd name="T15" fmla="*/ 888 h 3657"/>
                          <a:gd name="T16" fmla="*/ 3103 w 4108"/>
                          <a:gd name="T17" fmla="*/ 1193 h 3657"/>
                          <a:gd name="T18" fmla="*/ 3336 w 4108"/>
                          <a:gd name="T19" fmla="*/ 1451 h 3657"/>
                          <a:gd name="T20" fmla="*/ 3540 w 4108"/>
                          <a:gd name="T21" fmla="*/ 1721 h 3657"/>
                          <a:gd name="T22" fmla="*/ 3719 w 4108"/>
                          <a:gd name="T23" fmla="*/ 1997 h 3657"/>
                          <a:gd name="T24" fmla="*/ 3863 w 4108"/>
                          <a:gd name="T25" fmla="*/ 2272 h 3657"/>
                          <a:gd name="T26" fmla="*/ 3976 w 4108"/>
                          <a:gd name="T27" fmla="*/ 2548 h 3657"/>
                          <a:gd name="T28" fmla="*/ 4060 w 4108"/>
                          <a:gd name="T29" fmla="*/ 2818 h 3657"/>
                          <a:gd name="T30" fmla="*/ 4102 w 4108"/>
                          <a:gd name="T31" fmla="*/ 3070 h 3657"/>
                          <a:gd name="T32" fmla="*/ 4102 w 4108"/>
                          <a:gd name="T33" fmla="*/ 3321 h 3657"/>
                          <a:gd name="T34" fmla="*/ 4060 w 4108"/>
                          <a:gd name="T35" fmla="*/ 3549 h 3657"/>
                          <a:gd name="T36" fmla="*/ 4030 w 4108"/>
                          <a:gd name="T37" fmla="*/ 3657 h 3657"/>
                          <a:gd name="T38" fmla="*/ 4090 w 4108"/>
                          <a:gd name="T39" fmla="*/ 3447 h 3657"/>
                          <a:gd name="T40" fmla="*/ 4108 w 4108"/>
                          <a:gd name="T41" fmla="*/ 3213 h 3657"/>
                          <a:gd name="T42" fmla="*/ 4102 w 4108"/>
                          <a:gd name="T43" fmla="*/ 3070 h 3657"/>
                          <a:gd name="T44" fmla="*/ 4060 w 4108"/>
                          <a:gd name="T45" fmla="*/ 2812 h 3657"/>
                          <a:gd name="T46" fmla="*/ 3982 w 4108"/>
                          <a:gd name="T47" fmla="*/ 2548 h 3657"/>
                          <a:gd name="T48" fmla="*/ 3869 w 4108"/>
                          <a:gd name="T49" fmla="*/ 2272 h 3657"/>
                          <a:gd name="T50" fmla="*/ 3725 w 4108"/>
                          <a:gd name="T51" fmla="*/ 1997 h 3657"/>
                          <a:gd name="T52" fmla="*/ 3546 w 4108"/>
                          <a:gd name="T53" fmla="*/ 1721 h 3657"/>
                          <a:gd name="T54" fmla="*/ 3342 w 4108"/>
                          <a:gd name="T55" fmla="*/ 1451 h 3657"/>
                          <a:gd name="T56" fmla="*/ 3109 w 4108"/>
                          <a:gd name="T57" fmla="*/ 1187 h 3657"/>
                          <a:gd name="T58" fmla="*/ 2792 w 4108"/>
                          <a:gd name="T59" fmla="*/ 888 h 3657"/>
                          <a:gd name="T60" fmla="*/ 2386 w 4108"/>
                          <a:gd name="T61" fmla="*/ 576 h 3657"/>
                          <a:gd name="T62" fmla="*/ 1967 w 4108"/>
                          <a:gd name="T63" fmla="*/ 330 h 3657"/>
                          <a:gd name="T64" fmla="*/ 1543 w 4108"/>
                          <a:gd name="T65" fmla="*/ 144 h 3657"/>
                          <a:gd name="T66" fmla="*/ 1130 w 4108"/>
                          <a:gd name="T67" fmla="*/ 30 h 3657"/>
                          <a:gd name="T68" fmla="*/ 753 w 4108"/>
                          <a:gd name="T69" fmla="*/ 0 h 3657"/>
                          <a:gd name="T70" fmla="*/ 431 w 4108"/>
                          <a:gd name="T71" fmla="*/ 54 h 3657"/>
                          <a:gd name="T72" fmla="*/ 161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</a:gdLst>
                        <a:ahLst/>
                        <a:cxnLst>
                          <a:cxn ang="T80">
                            <a:pos x="T0" y="T1"/>
                          </a:cxn>
                          <a:cxn ang="T81">
                            <a:pos x="T2" y="T3"/>
                          </a:cxn>
                          <a:cxn ang="T82">
                            <a:pos x="T4" y="T5"/>
                          </a:cxn>
                          <a:cxn ang="T83">
                            <a:pos x="T6" y="T7"/>
                          </a:cxn>
                          <a:cxn ang="T84">
                            <a:pos x="T8" y="T9"/>
                          </a:cxn>
                          <a:cxn ang="T85">
                            <a:pos x="T10" y="T11"/>
                          </a:cxn>
                          <a:cxn ang="T86">
                            <a:pos x="T12" y="T13"/>
                          </a:cxn>
                          <a:cxn ang="T87">
                            <a:pos x="T14" y="T15"/>
                          </a:cxn>
                          <a:cxn ang="T88">
                            <a:pos x="T16" y="T17"/>
                          </a:cxn>
                          <a:cxn ang="T89">
                            <a:pos x="T18" y="T19"/>
                          </a:cxn>
                          <a:cxn ang="T90">
                            <a:pos x="T20" y="T21"/>
                          </a:cxn>
                          <a:cxn ang="T91">
                            <a:pos x="T22" y="T23"/>
                          </a:cxn>
                          <a:cxn ang="T92">
                            <a:pos x="T24" y="T25"/>
                          </a:cxn>
                          <a:cxn ang="T93">
                            <a:pos x="T26" y="T27"/>
                          </a:cxn>
                          <a:cxn ang="T94">
                            <a:pos x="T28" y="T29"/>
                          </a:cxn>
                          <a:cxn ang="T95">
                            <a:pos x="T30" y="T31"/>
                          </a:cxn>
                          <a:cxn ang="T96">
                            <a:pos x="T32" y="T33"/>
                          </a:cxn>
                          <a:cxn ang="T97">
                            <a:pos x="T34" y="T35"/>
                          </a:cxn>
                          <a:cxn ang="T98">
                            <a:pos x="T36" y="T37"/>
                          </a:cxn>
                          <a:cxn ang="T99">
                            <a:pos x="T38" y="T39"/>
                          </a:cxn>
                          <a:cxn ang="T100">
                            <a:pos x="T40" y="T41"/>
                          </a:cxn>
                          <a:cxn ang="T101">
                            <a:pos x="T42" y="T43"/>
                          </a:cxn>
                          <a:cxn ang="T102">
                            <a:pos x="T44" y="T45"/>
                          </a:cxn>
                          <a:cxn ang="T103">
                            <a:pos x="T46" y="T47"/>
                          </a:cxn>
                          <a:cxn ang="T104">
                            <a:pos x="T48" y="T49"/>
                          </a:cxn>
                          <a:cxn ang="T105">
                            <a:pos x="T50" y="T51"/>
                          </a:cxn>
                          <a:cxn ang="T106">
                            <a:pos x="T52" y="T53"/>
                          </a:cxn>
                          <a:cxn ang="T107">
                            <a:pos x="T54" y="T55"/>
                          </a:cxn>
                          <a:cxn ang="T108">
                            <a:pos x="T56" y="T57"/>
                          </a:cxn>
                          <a:cxn ang="T109">
                            <a:pos x="T58" y="T59"/>
                          </a:cxn>
                          <a:cxn ang="T110">
                            <a:pos x="T60" y="T61"/>
                          </a:cxn>
                          <a:cxn ang="T111">
                            <a:pos x="T62" y="T63"/>
                          </a:cxn>
                          <a:cxn ang="T112">
                            <a:pos x="T64" y="T65"/>
                          </a:cxn>
                          <a:cxn ang="T113">
                            <a:pos x="T66" y="T67"/>
                          </a:cxn>
                          <a:cxn ang="T114">
                            <a:pos x="T68" y="T69"/>
                          </a:cxn>
                          <a:cxn ang="T115">
                            <a:pos x="T70" y="T71"/>
                          </a:cxn>
                          <a:cxn ang="T116">
                            <a:pos x="T72" y="T73"/>
                          </a:cxn>
                          <a:cxn ang="T117">
                            <a:pos x="T74" y="T75"/>
                          </a:cxn>
                          <a:cxn ang="T118">
                            <a:pos x="T76" y="T77"/>
                          </a:cxn>
                          <a:cxn ang="T119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>
                          <a:defRPr/>
                        </a:pPr>
                        <a:endParaRPr lang="en-US"/>
                      </a:p>
                    </p:txBody>
                  </p:sp>
                  <p:grpSp>
                    <p:nvGrpSpPr>
                      <p:cNvPr id="1069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1070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71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72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73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74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75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76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77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78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79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80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81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82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83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84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85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86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87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88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89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90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91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92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93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94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95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96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97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98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99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00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01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02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03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04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05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09 w 1537"/>
                            <a:gd name="T1" fmla="*/ 1264 h 1768"/>
                            <a:gd name="T2" fmla="*/ 1058 w 1537"/>
                            <a:gd name="T3" fmla="*/ 1402 h 1768"/>
                            <a:gd name="T4" fmla="*/ 1214 w 1537"/>
                            <a:gd name="T5" fmla="*/ 1528 h 1768"/>
                            <a:gd name="T6" fmla="*/ 1369 w 1537"/>
                            <a:gd name="T7" fmla="*/ 1654 h 1768"/>
                            <a:gd name="T8" fmla="*/ 1531 w 1537"/>
                            <a:gd name="T9" fmla="*/ 1768 h 1768"/>
                            <a:gd name="T10" fmla="*/ 1537 w 1537"/>
                            <a:gd name="T11" fmla="*/ 1768 h 1768"/>
                            <a:gd name="T12" fmla="*/ 1375 w 1537"/>
                            <a:gd name="T13" fmla="*/ 1654 h 1768"/>
                            <a:gd name="T14" fmla="*/ 1220 w 1537"/>
                            <a:gd name="T15" fmla="*/ 1534 h 1768"/>
                            <a:gd name="T16" fmla="*/ 1064 w 1537"/>
                            <a:gd name="T17" fmla="*/ 1402 h 1768"/>
                            <a:gd name="T18" fmla="*/ 915 w 1537"/>
                            <a:gd name="T19" fmla="*/ 1258 h 1768"/>
                            <a:gd name="T20" fmla="*/ 765 w 1537"/>
                            <a:gd name="T21" fmla="*/ 1115 h 1768"/>
                            <a:gd name="T22" fmla="*/ 628 w 1537"/>
                            <a:gd name="T23" fmla="*/ 959 h 1768"/>
                            <a:gd name="T24" fmla="*/ 496 w 1537"/>
                            <a:gd name="T25" fmla="*/ 803 h 1768"/>
                            <a:gd name="T26" fmla="*/ 377 w 1537"/>
                            <a:gd name="T27" fmla="*/ 647 h 1768"/>
                            <a:gd name="T28" fmla="*/ 269 w 1537"/>
                            <a:gd name="T29" fmla="*/ 485 h 1768"/>
                            <a:gd name="T30" fmla="*/ 167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7 w 1537"/>
                            <a:gd name="T41" fmla="*/ 335 h 1768"/>
                            <a:gd name="T42" fmla="*/ 269 w 1537"/>
                            <a:gd name="T43" fmla="*/ 491 h 1768"/>
                            <a:gd name="T44" fmla="*/ 377 w 1537"/>
                            <a:gd name="T45" fmla="*/ 653 h 1768"/>
                            <a:gd name="T46" fmla="*/ 496 w 1537"/>
                            <a:gd name="T47" fmla="*/ 809 h 1768"/>
                            <a:gd name="T48" fmla="*/ 628 w 1537"/>
                            <a:gd name="T49" fmla="*/ 965 h 1768"/>
                            <a:gd name="T50" fmla="*/ 765 w 1537"/>
                            <a:gd name="T51" fmla="*/ 1121 h 1768"/>
                            <a:gd name="T52" fmla="*/ 909 w 1537"/>
                            <a:gd name="T53" fmla="*/ 1264 h 1768"/>
                            <a:gd name="T54" fmla="*/ 909 w 1537"/>
                            <a:gd name="T55" fmla="*/ 1264 h 1768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60000 65536"/>
                            <a:gd name="T61" fmla="*/ 0 60000 65536"/>
                            <a:gd name="T62" fmla="*/ 0 60000 65536"/>
                            <a:gd name="T63" fmla="*/ 0 60000 65536"/>
                            <a:gd name="T64" fmla="*/ 0 60000 65536"/>
                            <a:gd name="T65" fmla="*/ 0 60000 65536"/>
                            <a:gd name="T66" fmla="*/ 0 60000 65536"/>
                            <a:gd name="T67" fmla="*/ 0 60000 65536"/>
                            <a:gd name="T68" fmla="*/ 0 60000 65536"/>
                            <a:gd name="T69" fmla="*/ 0 60000 65536"/>
                            <a:gd name="T70" fmla="*/ 0 60000 65536"/>
                            <a:gd name="T71" fmla="*/ 0 60000 65536"/>
                            <a:gd name="T72" fmla="*/ 0 60000 65536"/>
                            <a:gd name="T73" fmla="*/ 0 60000 65536"/>
                            <a:gd name="T74" fmla="*/ 0 60000 65536"/>
                            <a:gd name="T75" fmla="*/ 0 60000 65536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</a:gdLst>
                          <a:ahLst/>
                          <a:cxnLst>
                            <a:cxn ang="T56">
                              <a:pos x="T0" y="T1"/>
                            </a:cxn>
                            <a:cxn ang="T57">
                              <a:pos x="T2" y="T3"/>
                            </a:cxn>
                            <a:cxn ang="T58">
                              <a:pos x="T4" y="T5"/>
                            </a:cxn>
                            <a:cxn ang="T59">
                              <a:pos x="T6" y="T7"/>
                            </a:cxn>
                            <a:cxn ang="T60">
                              <a:pos x="T8" y="T9"/>
                            </a:cxn>
                            <a:cxn ang="T61">
                              <a:pos x="T10" y="T11"/>
                            </a:cxn>
                            <a:cxn ang="T62">
                              <a:pos x="T12" y="T13"/>
                            </a:cxn>
                            <a:cxn ang="T63">
                              <a:pos x="T14" y="T15"/>
                            </a:cxn>
                            <a:cxn ang="T64">
                              <a:pos x="T16" y="T17"/>
                            </a:cxn>
                            <a:cxn ang="T65">
                              <a:pos x="T18" y="T19"/>
                            </a:cxn>
                            <a:cxn ang="T66">
                              <a:pos x="T20" y="T21"/>
                            </a:cxn>
                            <a:cxn ang="T67">
                              <a:pos x="T22" y="T23"/>
                            </a:cxn>
                            <a:cxn ang="T68">
                              <a:pos x="T24" y="T25"/>
                            </a:cxn>
                            <a:cxn ang="T69">
                              <a:pos x="T26" y="T27"/>
                            </a:cxn>
                            <a:cxn ang="T70">
                              <a:pos x="T28" y="T29"/>
                            </a:cxn>
                            <a:cxn ang="T71">
                              <a:pos x="T30" y="T31"/>
                            </a:cxn>
                            <a:cxn ang="T72">
                              <a:pos x="T32" y="T33"/>
                            </a:cxn>
                            <a:cxn ang="T73">
                              <a:pos x="T34" y="T35"/>
                            </a:cxn>
                            <a:cxn ang="T74">
                              <a:pos x="T36" y="T37"/>
                            </a:cxn>
                            <a:cxn ang="T75">
                              <a:pos x="T38" y="T39"/>
                            </a:cxn>
                            <a:cxn ang="T76">
                              <a:pos x="T40" y="T41"/>
                            </a:cxn>
                            <a:cxn ang="T77">
                              <a:pos x="T42" y="T43"/>
                            </a:cxn>
                            <a:cxn ang="T78">
                              <a:pos x="T44" y="T45"/>
                            </a:cxn>
                            <a:cxn ang="T79">
                              <a:pos x="T46" y="T47"/>
                            </a:cxn>
                            <a:cxn ang="T80">
                              <a:pos x="T48" y="T49"/>
                            </a:cxn>
                            <a:cxn ang="T81">
                              <a:pos x="T50" y="T51"/>
                            </a:cxn>
                            <a:cxn ang="T82">
                              <a:pos x="T52" y="T53"/>
                            </a:cxn>
                            <a:cxn ang="T83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grpSp>
                      <p:nvGrpSpPr>
                        <p:cNvPr id="1106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1143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0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144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145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146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147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4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148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149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6" y="1866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150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151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9" y="1537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152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4" y="1358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153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154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8" y="1003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1107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08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09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10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11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12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13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14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15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16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17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18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19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20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21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22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23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24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25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26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27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28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29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30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31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32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33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34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35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36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37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38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39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40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41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42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1047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1048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9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grpSp>
              <p:nvGrpSpPr>
                <p:cNvPr id="1050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1051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052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053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054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055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056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057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058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059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033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1034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3 w 1435"/>
                  <a:gd name="T1" fmla="*/ 1150 h 1618"/>
                  <a:gd name="T2" fmla="*/ 741 w 1435"/>
                  <a:gd name="T3" fmla="*/ 1019 h 1618"/>
                  <a:gd name="T4" fmla="*/ 610 w 1435"/>
                  <a:gd name="T5" fmla="*/ 875 h 1618"/>
                  <a:gd name="T6" fmla="*/ 490 w 1435"/>
                  <a:gd name="T7" fmla="*/ 737 h 1618"/>
                  <a:gd name="T8" fmla="*/ 377 w 1435"/>
                  <a:gd name="T9" fmla="*/ 593 h 1618"/>
                  <a:gd name="T10" fmla="*/ 275 w 1435"/>
                  <a:gd name="T11" fmla="*/ 443 h 1618"/>
                  <a:gd name="T12" fmla="*/ 173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3 w 1435"/>
                  <a:gd name="T23" fmla="*/ 305 h 1618"/>
                  <a:gd name="T24" fmla="*/ 269 w 1435"/>
                  <a:gd name="T25" fmla="*/ 449 h 1618"/>
                  <a:gd name="T26" fmla="*/ 377 w 1435"/>
                  <a:gd name="T27" fmla="*/ 593 h 1618"/>
                  <a:gd name="T28" fmla="*/ 490 w 1435"/>
                  <a:gd name="T29" fmla="*/ 737 h 1618"/>
                  <a:gd name="T30" fmla="*/ 610 w 1435"/>
                  <a:gd name="T31" fmla="*/ 881 h 1618"/>
                  <a:gd name="T32" fmla="*/ 735 w 1435"/>
                  <a:gd name="T33" fmla="*/ 1019 h 1618"/>
                  <a:gd name="T34" fmla="*/ 873 w 1435"/>
                  <a:gd name="T35" fmla="*/ 1150 h 1618"/>
                  <a:gd name="T36" fmla="*/ 1010 w 1435"/>
                  <a:gd name="T37" fmla="*/ 1276 h 1618"/>
                  <a:gd name="T38" fmla="*/ 1148 w 1435"/>
                  <a:gd name="T39" fmla="*/ 1396 h 1618"/>
                  <a:gd name="T40" fmla="*/ 1286 w 1435"/>
                  <a:gd name="T41" fmla="*/ 1510 h 1618"/>
                  <a:gd name="T42" fmla="*/ 1429 w 1435"/>
                  <a:gd name="T43" fmla="*/ 1618 h 1618"/>
                  <a:gd name="T44" fmla="*/ 1435 w 1435"/>
                  <a:gd name="T45" fmla="*/ 1618 h 1618"/>
                  <a:gd name="T46" fmla="*/ 1292 w 1435"/>
                  <a:gd name="T47" fmla="*/ 1510 h 1618"/>
                  <a:gd name="T48" fmla="*/ 1154 w 1435"/>
                  <a:gd name="T49" fmla="*/ 1396 h 1618"/>
                  <a:gd name="T50" fmla="*/ 1010 w 1435"/>
                  <a:gd name="T51" fmla="*/ 1276 h 1618"/>
                  <a:gd name="T52" fmla="*/ 873 w 1435"/>
                  <a:gd name="T53" fmla="*/ 1150 h 1618"/>
                  <a:gd name="T54" fmla="*/ 873 w 1435"/>
                  <a:gd name="T55" fmla="*/ 1150 h 161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5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57 w 1668"/>
                  <a:gd name="T1" fmla="*/ 1463 h 2014"/>
                  <a:gd name="T2" fmla="*/ 789 w 1668"/>
                  <a:gd name="T3" fmla="*/ 1289 h 2014"/>
                  <a:gd name="T4" fmla="*/ 634 w 1668"/>
                  <a:gd name="T5" fmla="*/ 1115 h 2014"/>
                  <a:gd name="T6" fmla="*/ 490 w 1668"/>
                  <a:gd name="T7" fmla="*/ 929 h 2014"/>
                  <a:gd name="T8" fmla="*/ 365 w 1668"/>
                  <a:gd name="T9" fmla="*/ 743 h 2014"/>
                  <a:gd name="T10" fmla="*/ 251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1 w 1668"/>
                  <a:gd name="T25" fmla="*/ 569 h 2014"/>
                  <a:gd name="T26" fmla="*/ 365 w 1668"/>
                  <a:gd name="T27" fmla="*/ 755 h 2014"/>
                  <a:gd name="T28" fmla="*/ 490 w 1668"/>
                  <a:gd name="T29" fmla="*/ 935 h 2014"/>
                  <a:gd name="T30" fmla="*/ 634 w 1668"/>
                  <a:gd name="T31" fmla="*/ 1115 h 2014"/>
                  <a:gd name="T32" fmla="*/ 789 w 1668"/>
                  <a:gd name="T33" fmla="*/ 1295 h 2014"/>
                  <a:gd name="T34" fmla="*/ 957 w 1668"/>
                  <a:gd name="T35" fmla="*/ 1463 h 2014"/>
                  <a:gd name="T36" fmla="*/ 1130 w 1668"/>
                  <a:gd name="T37" fmla="*/ 1618 h 2014"/>
                  <a:gd name="T38" fmla="*/ 1303 w 1668"/>
                  <a:gd name="T39" fmla="*/ 1762 h 2014"/>
                  <a:gd name="T40" fmla="*/ 1483 w 1668"/>
                  <a:gd name="T41" fmla="*/ 1894 h 2014"/>
                  <a:gd name="T42" fmla="*/ 1662 w 1668"/>
                  <a:gd name="T43" fmla="*/ 2014 h 2014"/>
                  <a:gd name="T44" fmla="*/ 1668 w 1668"/>
                  <a:gd name="T45" fmla="*/ 2014 h 2014"/>
                  <a:gd name="T46" fmla="*/ 1483 w 1668"/>
                  <a:gd name="T47" fmla="*/ 1894 h 2014"/>
                  <a:gd name="T48" fmla="*/ 1303 w 1668"/>
                  <a:gd name="T49" fmla="*/ 1762 h 2014"/>
                  <a:gd name="T50" fmla="*/ 1130 w 1668"/>
                  <a:gd name="T51" fmla="*/ 1618 h 2014"/>
                  <a:gd name="T52" fmla="*/ 957 w 1668"/>
                  <a:gd name="T53" fmla="*/ 1463 h 2014"/>
                  <a:gd name="T54" fmla="*/ 957 w 1668"/>
                  <a:gd name="T55" fmla="*/ 1463 h 201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6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7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8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7" y="2696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9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040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23673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3674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1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3675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6"/>
                  <a:ext cx="163" cy="156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3676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9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3677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23678" name="Rectangle 1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679" name="Rectangle 1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680" name="Rectangle 1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6CBED20-00AB-4E83-B538-5E7C093D5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681" name="Rectangle 1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682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2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457200" y="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FF"/>
                </a:solidFill>
                <a:latin typeface="Arial" charset="0"/>
              </a:rPr>
              <a:t>Bài viết :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2362200" y="0"/>
            <a:ext cx="4876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Arial" charset="0"/>
              </a:rPr>
              <a:t>Ng</a:t>
            </a:r>
            <a:r>
              <a:rPr lang="vi-VN" sz="3200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3200">
                <a:solidFill>
                  <a:srgbClr val="0000FF"/>
                </a:solidFill>
                <a:latin typeface="Arial" charset="0"/>
              </a:rPr>
              <a:t>ời viết truyện thật thà</a:t>
            </a:r>
          </a:p>
          <a:p>
            <a:pPr eaLnBrk="1" hangingPunct="1">
              <a:spcBef>
                <a:spcPct val="50000"/>
              </a:spcBef>
            </a:pPr>
            <a:endParaRPr lang="en-US" sz="32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28600" y="538163"/>
            <a:ext cx="8534400" cy="698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      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Nhà v</a:t>
            </a:r>
            <a:r>
              <a:rPr lang="vi-VN" sz="2800">
                <a:solidFill>
                  <a:srgbClr val="FFFF00"/>
                </a:solidFill>
                <a:latin typeface="Arial" charset="0"/>
              </a:rPr>
              <a:t>ă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n Pháp nổi tiếng Ban-dắc và vợ </a:t>
            </a:r>
            <a:r>
              <a:rPr lang="vi-VN" sz="2800">
                <a:solidFill>
                  <a:srgbClr val="FFFF00"/>
                </a:solidFill>
                <a:latin typeface="Arial" charset="0"/>
              </a:rPr>
              <a:t>đư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ợc mời </a:t>
            </a:r>
            <a:r>
              <a:rPr lang="vi-VN" sz="2800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i dự tiệc. Lúc sắp lên xe, ông bảo vợ: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  <a:latin typeface="Arial" charset="0"/>
              </a:rPr>
              <a:t>      - Anh không muốn ngồi </a:t>
            </a:r>
            <a:r>
              <a:rPr lang="vi-VN" sz="2800">
                <a:solidFill>
                  <a:srgbClr val="FFFF00"/>
                </a:solidFill>
                <a:latin typeface="Arial" charset="0"/>
              </a:rPr>
              <a:t>ă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n lâu, nh</a:t>
            </a:r>
            <a:r>
              <a:rPr lang="vi-VN" sz="2800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ng ch</a:t>
            </a:r>
            <a:r>
              <a:rPr lang="vi-VN" sz="2800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a biết nên nói thế nào </a:t>
            </a:r>
            <a:r>
              <a:rPr lang="vi-VN" sz="2800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ây.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  <a:latin typeface="Arial" charset="0"/>
              </a:rPr>
              <a:t>      Vợ ông bật c</a:t>
            </a:r>
            <a:r>
              <a:rPr lang="vi-VN" sz="2800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ời: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  <a:latin typeface="Arial" charset="0"/>
              </a:rPr>
              <a:t>      - Anh từng t</a:t>
            </a:r>
            <a:r>
              <a:rPr lang="vi-VN" sz="2800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ởng t</a:t>
            </a:r>
            <a:r>
              <a:rPr lang="vi-VN" sz="2800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ợng ra bao nhiêu truyện ngắn, truyện dài, nay nghĩ một cái cớ </a:t>
            </a:r>
            <a:r>
              <a:rPr lang="vi-VN" sz="2800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ể về sớm thì khó gì.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  <a:latin typeface="Arial" charset="0"/>
              </a:rPr>
              <a:t>      Ban-dắc nói: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  <a:latin typeface="Arial" charset="0"/>
              </a:rPr>
              <a:t>      - Viết v</a:t>
            </a:r>
            <a:r>
              <a:rPr lang="vi-VN" sz="2800">
                <a:solidFill>
                  <a:srgbClr val="FFFF00"/>
                </a:solidFill>
                <a:latin typeface="Arial" charset="0"/>
              </a:rPr>
              <a:t>ă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n là một chuyện khác. Anh có biết nói dối bao giờ </a:t>
            </a:r>
            <a:r>
              <a:rPr lang="vi-VN" sz="2800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âu. Nếu bắt anh nói dối, anh sẽ thẹn </a:t>
            </a:r>
            <a:r>
              <a:rPr lang="vi-VN" sz="2800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ỏ mặt và ấp úng cho mà xem.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  <a:latin typeface="Arial" charset="0"/>
              </a:rPr>
              <a:t>					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990600" y="1828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FF"/>
                </a:solidFill>
                <a:latin typeface="Arial" charset="0"/>
              </a:rPr>
              <a:t>Bài mới: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514600" y="1676400"/>
            <a:ext cx="56530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  <a:latin typeface="Arial" charset="0"/>
              </a:rPr>
              <a:t>Ng</a:t>
            </a:r>
            <a:r>
              <a:rPr lang="vi-VN" sz="4000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4000">
                <a:solidFill>
                  <a:srgbClr val="0000FF"/>
                </a:solidFill>
                <a:latin typeface="Arial" charset="0"/>
              </a:rPr>
              <a:t>ời viết truyện thật thà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990600" y="2514600"/>
            <a:ext cx="7467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>
                <a:solidFill>
                  <a:srgbClr val="FFFF00"/>
                </a:solidFill>
                <a:latin typeface="Arial" charset="0"/>
              </a:rPr>
              <a:t>Nhà văn Ban-dắc có tài gì? 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533400" y="3048000"/>
            <a:ext cx="7696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>
                <a:latin typeface="Arial" charset="0"/>
              </a:rPr>
              <a:t>Ông có tài tưởng tượng khi viết truyện ngắn, truyện dài .</a:t>
            </a:r>
          </a:p>
        </p:txBody>
      </p:sp>
      <p:sp>
        <p:nvSpPr>
          <p:cNvPr id="4102" name="Line 7"/>
          <p:cNvSpPr>
            <a:spLocks noChangeShapeType="1"/>
          </p:cNvSpPr>
          <p:nvPr/>
        </p:nvSpPr>
        <p:spPr bwMode="auto">
          <a:xfrm>
            <a:off x="4038600" y="1447800"/>
            <a:ext cx="1524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381000" y="4114800"/>
            <a:ext cx="8763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>
                <a:solidFill>
                  <a:srgbClr val="FFFF00"/>
                </a:solidFill>
                <a:latin typeface="Arial" charset="0"/>
              </a:rPr>
              <a:t>Trong cuộc sống ông là người như thế nào ?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57200" y="5257800"/>
            <a:ext cx="8458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>
                <a:latin typeface="Arial" charset="0"/>
              </a:rPr>
              <a:t>Ông là người rất thật thà, nói dối là thẹn đỏ mặt và ấp úng. </a:t>
            </a:r>
          </a:p>
        </p:txBody>
      </p:sp>
      <p:sp>
        <p:nvSpPr>
          <p:cNvPr id="4105" name="Text Box 10"/>
          <p:cNvSpPr txBox="1">
            <a:spLocks noChangeArrowheads="1"/>
          </p:cNvSpPr>
          <p:nvPr/>
        </p:nvSpPr>
        <p:spPr bwMode="auto">
          <a:xfrm>
            <a:off x="838200" y="228600"/>
            <a:ext cx="7467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  </a:t>
            </a:r>
            <a:endParaRPr lang="en-US" sz="3200">
              <a:solidFill>
                <a:srgbClr val="0000FF"/>
              </a:solidFill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Arial" charset="0"/>
              </a:rPr>
              <a:t>                         </a:t>
            </a:r>
            <a:r>
              <a:rPr lang="en-US" sz="3200">
                <a:solidFill>
                  <a:srgbClr val="FF0066"/>
                </a:solidFill>
                <a:latin typeface="Arial" charset="0"/>
              </a:rPr>
              <a:t>Chính tả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6" grpId="0"/>
      <p:bldP spid="8197" grpId="0"/>
      <p:bldP spid="8198" grpId="0"/>
      <p:bldP spid="8200" grpId="0"/>
      <p:bldP spid="820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1371600" y="1357313"/>
            <a:ext cx="2057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FF"/>
                </a:solidFill>
                <a:latin typeface="Arial" charset="0"/>
              </a:rPr>
              <a:t>Bài viết :</a:t>
            </a:r>
          </a:p>
          <a:p>
            <a:pPr eaLnBrk="1" hangingPunct="1"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2652713" y="1366838"/>
            <a:ext cx="47244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Arial" charset="0"/>
              </a:rPr>
              <a:t>Ng</a:t>
            </a:r>
            <a:r>
              <a:rPr lang="vi-VN" sz="3200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3200">
                <a:solidFill>
                  <a:srgbClr val="0000FF"/>
                </a:solidFill>
                <a:latin typeface="Arial" charset="0"/>
              </a:rPr>
              <a:t>ời viết truyện thật thà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228600" y="1905000"/>
            <a:ext cx="8763000" cy="520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Arial" charset="0"/>
              </a:rPr>
              <a:t> </a:t>
            </a:r>
            <a:r>
              <a:rPr lang="en-US" sz="2800">
                <a:solidFill>
                  <a:srgbClr val="0000FF"/>
                </a:solidFill>
                <a:latin typeface="Arial" charset="0"/>
              </a:rPr>
              <a:t>Nhà v</a:t>
            </a:r>
            <a:r>
              <a:rPr lang="vi-VN" sz="2800">
                <a:solidFill>
                  <a:srgbClr val="0000FF"/>
                </a:solidFill>
                <a:latin typeface="Arial" charset="0"/>
              </a:rPr>
              <a:t>ă</a:t>
            </a:r>
            <a:r>
              <a:rPr lang="en-US" sz="2800">
                <a:solidFill>
                  <a:srgbClr val="0000FF"/>
                </a:solidFill>
                <a:latin typeface="Arial" charset="0"/>
              </a:rPr>
              <a:t>n Pháp nổi tiếng Ban-dắc và vợ </a:t>
            </a:r>
            <a:r>
              <a:rPr lang="vi-VN" sz="2800">
                <a:solidFill>
                  <a:srgbClr val="0000FF"/>
                </a:solidFill>
                <a:latin typeface="Arial" charset="0"/>
              </a:rPr>
              <a:t>đư</a:t>
            </a:r>
            <a:r>
              <a:rPr lang="en-US" sz="2800">
                <a:solidFill>
                  <a:srgbClr val="0000FF"/>
                </a:solidFill>
                <a:latin typeface="Arial" charset="0"/>
              </a:rPr>
              <a:t>ợc mời </a:t>
            </a:r>
            <a:r>
              <a:rPr lang="vi-VN" sz="28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0000FF"/>
                </a:solidFill>
                <a:latin typeface="Arial" charset="0"/>
              </a:rPr>
              <a:t>i dự tiệc. Lúc sắp lên xe, ông bảo vợ:</a:t>
            </a:r>
          </a:p>
          <a:p>
            <a:r>
              <a:rPr lang="en-US" sz="2800">
                <a:solidFill>
                  <a:srgbClr val="0000FF"/>
                </a:solidFill>
                <a:latin typeface="Arial" charset="0"/>
              </a:rPr>
              <a:t>      - Anh không muốn ngồi </a:t>
            </a:r>
            <a:r>
              <a:rPr lang="vi-VN" sz="2800">
                <a:solidFill>
                  <a:srgbClr val="0000FF"/>
                </a:solidFill>
                <a:latin typeface="Arial" charset="0"/>
              </a:rPr>
              <a:t>ă</a:t>
            </a:r>
            <a:r>
              <a:rPr lang="en-US" sz="2800">
                <a:solidFill>
                  <a:srgbClr val="0000FF"/>
                </a:solidFill>
                <a:latin typeface="Arial" charset="0"/>
              </a:rPr>
              <a:t>n lâu, nh</a:t>
            </a:r>
            <a:r>
              <a:rPr lang="vi-VN" sz="2800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2800">
                <a:solidFill>
                  <a:srgbClr val="0000FF"/>
                </a:solidFill>
                <a:latin typeface="Arial" charset="0"/>
              </a:rPr>
              <a:t>ng ch</a:t>
            </a:r>
            <a:r>
              <a:rPr lang="vi-VN" sz="2800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2800">
                <a:solidFill>
                  <a:srgbClr val="0000FF"/>
                </a:solidFill>
                <a:latin typeface="Arial" charset="0"/>
              </a:rPr>
              <a:t>a biết nên nói thế nào </a:t>
            </a:r>
            <a:r>
              <a:rPr lang="vi-VN" sz="28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0000FF"/>
                </a:solidFill>
                <a:latin typeface="Arial" charset="0"/>
              </a:rPr>
              <a:t>ây.</a:t>
            </a:r>
          </a:p>
          <a:p>
            <a:r>
              <a:rPr lang="en-US" sz="2800">
                <a:solidFill>
                  <a:srgbClr val="0000FF"/>
                </a:solidFill>
                <a:latin typeface="Arial" charset="0"/>
              </a:rPr>
              <a:t>      Vợ ông bật c</a:t>
            </a:r>
            <a:r>
              <a:rPr lang="vi-VN" sz="2800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2800">
                <a:solidFill>
                  <a:srgbClr val="0000FF"/>
                </a:solidFill>
                <a:latin typeface="Arial" charset="0"/>
              </a:rPr>
              <a:t>ời:</a:t>
            </a:r>
          </a:p>
          <a:p>
            <a:r>
              <a:rPr lang="en-US" sz="2800">
                <a:solidFill>
                  <a:srgbClr val="0000FF"/>
                </a:solidFill>
                <a:latin typeface="Arial" charset="0"/>
              </a:rPr>
              <a:t>      - Anh từng t</a:t>
            </a:r>
            <a:r>
              <a:rPr lang="vi-VN" sz="2800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2800">
                <a:solidFill>
                  <a:srgbClr val="0000FF"/>
                </a:solidFill>
                <a:latin typeface="Arial" charset="0"/>
              </a:rPr>
              <a:t>ởng t</a:t>
            </a:r>
            <a:r>
              <a:rPr lang="vi-VN" sz="2800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2800">
                <a:solidFill>
                  <a:srgbClr val="0000FF"/>
                </a:solidFill>
                <a:latin typeface="Arial" charset="0"/>
              </a:rPr>
              <a:t>ợng ra bao nhiêu truyện ngắn, truyện dài, nay nghĩ một cái cớ </a:t>
            </a:r>
            <a:r>
              <a:rPr lang="vi-VN" sz="28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0000FF"/>
                </a:solidFill>
                <a:latin typeface="Arial" charset="0"/>
              </a:rPr>
              <a:t>ể về sớm thì khó gì.</a:t>
            </a:r>
          </a:p>
          <a:p>
            <a:r>
              <a:rPr lang="en-US" sz="2800">
                <a:solidFill>
                  <a:srgbClr val="0000FF"/>
                </a:solidFill>
                <a:latin typeface="Arial" charset="0"/>
              </a:rPr>
              <a:t>      Ban-dắc nói:</a:t>
            </a:r>
          </a:p>
          <a:p>
            <a:r>
              <a:rPr lang="en-US" sz="2800">
                <a:solidFill>
                  <a:srgbClr val="0000FF"/>
                </a:solidFill>
                <a:latin typeface="Arial" charset="0"/>
              </a:rPr>
              <a:t>      - Viết v</a:t>
            </a:r>
            <a:r>
              <a:rPr lang="vi-VN" sz="2800">
                <a:solidFill>
                  <a:srgbClr val="0000FF"/>
                </a:solidFill>
                <a:latin typeface="Arial" charset="0"/>
              </a:rPr>
              <a:t>ă</a:t>
            </a:r>
            <a:r>
              <a:rPr lang="en-US" sz="2800">
                <a:solidFill>
                  <a:srgbClr val="0000FF"/>
                </a:solidFill>
                <a:latin typeface="Arial" charset="0"/>
              </a:rPr>
              <a:t>n là một chuyện khác. Anh có biết nói dối bao giờ </a:t>
            </a:r>
            <a:r>
              <a:rPr lang="vi-VN" sz="28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0000FF"/>
                </a:solidFill>
                <a:latin typeface="Arial" charset="0"/>
              </a:rPr>
              <a:t>âu. Nếu bắt anh nói dối, anh sẽ thẹn </a:t>
            </a:r>
            <a:r>
              <a:rPr lang="vi-VN" sz="28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0000FF"/>
                </a:solidFill>
                <a:latin typeface="Arial" charset="0"/>
              </a:rPr>
              <a:t>ỏ mặt và ấp úng cho mà xem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.</a:t>
            </a:r>
          </a:p>
          <a:p>
            <a:pPr algn="r"/>
            <a:endParaRPr lang="en-US" sz="2400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3505200" y="2057400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2057400" y="3733800"/>
            <a:ext cx="1066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304800" y="457200"/>
            <a:ext cx="4572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CC0000"/>
                </a:solidFill>
                <a:latin typeface="Arial" charset="0"/>
              </a:rPr>
              <a:t>B</a:t>
            </a: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2590800" y="4572000"/>
            <a:ext cx="685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3581400" y="5410200"/>
            <a:ext cx="16764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4038600" y="1981200"/>
            <a:ext cx="10668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304800" y="63246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5132" name="Text Box 18"/>
          <p:cNvSpPr txBox="1">
            <a:spLocks noChangeArrowheads="1"/>
          </p:cNvSpPr>
          <p:nvPr/>
        </p:nvSpPr>
        <p:spPr bwMode="auto">
          <a:xfrm>
            <a:off x="1143000" y="212725"/>
            <a:ext cx="7467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  </a:t>
            </a:r>
            <a:endParaRPr lang="en-US" sz="3200">
              <a:solidFill>
                <a:srgbClr val="0000FF"/>
              </a:solidFill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Arial" charset="0"/>
              </a:rPr>
              <a:t>                         </a:t>
            </a:r>
            <a:r>
              <a:rPr lang="en-US" sz="3200">
                <a:solidFill>
                  <a:srgbClr val="FF0066"/>
                </a:solidFill>
                <a:latin typeface="Arial" charset="0"/>
              </a:rPr>
              <a:t>Chính tả</a:t>
            </a: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4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animBg="1"/>
      <p:bldP spid="9224" grpId="1" animBg="1"/>
      <p:bldP spid="9229" grpId="0" animBg="1"/>
      <p:bldP spid="9230" grpId="0" animBg="1"/>
      <p:bldP spid="9230" grpId="1" animBg="1"/>
      <p:bldP spid="9231" grpId="0" animBg="1"/>
      <p:bldP spid="9231" grpId="1" animBg="1"/>
      <p:bldP spid="9232" grpId="0" animBg="1"/>
      <p:bldP spid="9232" grpId="1" animBg="1"/>
      <p:bldP spid="9233" grpId="0" animBg="1"/>
      <p:bldP spid="923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1371600" y="15240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FF"/>
                </a:solidFill>
                <a:latin typeface="Arial" charset="0"/>
              </a:rPr>
              <a:t>Bài viết :</a:t>
            </a: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3200400" y="1524000"/>
            <a:ext cx="4876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Arial" charset="0"/>
              </a:rPr>
              <a:t>Ng</a:t>
            </a:r>
            <a:r>
              <a:rPr lang="vi-VN" sz="3200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3200">
                <a:solidFill>
                  <a:srgbClr val="0000FF"/>
                </a:solidFill>
                <a:latin typeface="Arial" charset="0"/>
              </a:rPr>
              <a:t>ời viết truyện thật thà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352800" y="2640013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FF"/>
                </a:solidFill>
                <a:latin typeface="Arial" charset="0"/>
              </a:rPr>
              <a:t>Ban-dắc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3429000" y="31019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FF"/>
                </a:solidFill>
                <a:latin typeface="Arial" charset="0"/>
              </a:rPr>
              <a:t>bật c</a:t>
            </a:r>
            <a:r>
              <a:rPr lang="vi-VN" sz="2400">
                <a:solidFill>
                  <a:srgbClr val="FF00FF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FF00FF"/>
                </a:solidFill>
                <a:latin typeface="Arial" charset="0"/>
              </a:rPr>
              <a:t>ời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414713" y="357822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FF"/>
                </a:solidFill>
                <a:latin typeface="Arial" charset="0"/>
              </a:rPr>
              <a:t>nghĩ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3429000" y="40386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FF"/>
                </a:solidFill>
                <a:latin typeface="Arial" charset="0"/>
              </a:rPr>
              <a:t>chuyện khác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429000" y="4506913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FF"/>
                </a:solidFill>
                <a:latin typeface="Arial" charset="0"/>
              </a:rPr>
              <a:t>ấp úng</a:t>
            </a:r>
          </a:p>
        </p:txBody>
      </p:sp>
      <p:sp>
        <p:nvSpPr>
          <p:cNvPr id="6153" name="Line 10"/>
          <p:cNvSpPr>
            <a:spLocks noChangeShapeType="1"/>
          </p:cNvSpPr>
          <p:nvPr/>
        </p:nvSpPr>
        <p:spPr bwMode="auto">
          <a:xfrm>
            <a:off x="2743200" y="2819400"/>
            <a:ext cx="76200" cy="2667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" name="Text Box 13"/>
          <p:cNvSpPr txBox="1">
            <a:spLocks noChangeArrowheads="1"/>
          </p:cNvSpPr>
          <p:nvPr/>
        </p:nvSpPr>
        <p:spPr bwMode="auto">
          <a:xfrm>
            <a:off x="914400" y="228600"/>
            <a:ext cx="7696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    </a:t>
            </a:r>
            <a:endParaRPr lang="en-US" sz="3200">
              <a:solidFill>
                <a:srgbClr val="0000FF"/>
              </a:solidFill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Arial" charset="0"/>
              </a:rPr>
              <a:t>                         </a:t>
            </a:r>
            <a:r>
              <a:rPr lang="en-US" sz="3200">
                <a:solidFill>
                  <a:srgbClr val="FF0066"/>
                </a:solidFill>
                <a:latin typeface="Arial" charset="0"/>
              </a:rPr>
              <a:t>Chính tả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4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/>
      <p:bldP spid="10247" grpId="0"/>
      <p:bldP spid="10248" grpId="0"/>
      <p:bldP spid="102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1371600" y="1763713"/>
            <a:ext cx="1371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Bài</a:t>
            </a:r>
          </a:p>
          <a:p>
            <a:pPr eaLnBrk="1" hangingPunct="1"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2895600" y="1600200"/>
            <a:ext cx="58674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  <a:latin typeface="Arial" charset="0"/>
              </a:rPr>
              <a:t>Ng</a:t>
            </a:r>
            <a:r>
              <a:rPr lang="vi-VN" sz="4000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4000">
                <a:solidFill>
                  <a:srgbClr val="0000FF"/>
                </a:solidFill>
                <a:latin typeface="Arial" charset="0"/>
              </a:rPr>
              <a:t>ời viết truyện thật thà</a:t>
            </a:r>
          </a:p>
        </p:txBody>
      </p:sp>
      <p:sp>
        <p:nvSpPr>
          <p:cNvPr id="7172" name="Line 5"/>
          <p:cNvSpPr>
            <a:spLocks noChangeShapeType="1"/>
          </p:cNvSpPr>
          <p:nvPr/>
        </p:nvSpPr>
        <p:spPr bwMode="auto">
          <a:xfrm>
            <a:off x="2667000" y="2590800"/>
            <a:ext cx="0" cy="297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1600200" y="22860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…lỗi</a:t>
            </a:r>
          </a:p>
        </p:txBody>
      </p:sp>
      <p:sp>
        <p:nvSpPr>
          <p:cNvPr id="7174" name="Text Box 7"/>
          <p:cNvSpPr txBox="1">
            <a:spLocks noChangeArrowheads="1"/>
          </p:cNvSpPr>
          <p:nvPr/>
        </p:nvSpPr>
        <p:spPr bwMode="auto">
          <a:xfrm>
            <a:off x="1371600" y="1766888"/>
            <a:ext cx="1371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FF"/>
                </a:solidFill>
                <a:latin typeface="Arial" charset="0"/>
              </a:rPr>
              <a:t>Bài viết :</a:t>
            </a:r>
          </a:p>
          <a:p>
            <a:pPr eaLnBrk="1" hangingPunct="1">
              <a:spcBef>
                <a:spcPct val="50000"/>
              </a:spcBef>
            </a:pPr>
            <a:endParaRPr lang="en-US" sz="2400">
              <a:solidFill>
                <a:srgbClr val="FF00FF"/>
              </a:solidFill>
              <a:latin typeface="Arial" charset="0"/>
            </a:endParaRP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228600" y="457200"/>
            <a:ext cx="5334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CC0000"/>
                </a:solidFill>
                <a:latin typeface="Arial" charset="0"/>
              </a:rPr>
              <a:t>V</a:t>
            </a:r>
          </a:p>
        </p:txBody>
      </p:sp>
      <p:sp>
        <p:nvSpPr>
          <p:cNvPr id="7176" name="Text Box 10"/>
          <p:cNvSpPr txBox="1">
            <a:spLocks noChangeArrowheads="1"/>
          </p:cNvSpPr>
          <p:nvPr/>
        </p:nvSpPr>
        <p:spPr bwMode="auto">
          <a:xfrm>
            <a:off x="1143000" y="212725"/>
            <a:ext cx="7467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   </a:t>
            </a:r>
            <a:endParaRPr lang="en-US" sz="3200">
              <a:solidFill>
                <a:srgbClr val="0000FF"/>
              </a:solidFill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Arial" charset="0"/>
              </a:rPr>
              <a:t>                         </a:t>
            </a:r>
            <a:r>
              <a:rPr lang="en-US" sz="3200">
                <a:solidFill>
                  <a:srgbClr val="FF0066"/>
                </a:solidFill>
                <a:latin typeface="Arial" charset="0"/>
              </a:rPr>
              <a:t>Chính tả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838200" y="1655763"/>
            <a:ext cx="205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FF00FF"/>
                </a:solidFill>
                <a:latin typeface="Arial" charset="0"/>
              </a:rPr>
              <a:t>Bài viết :</a:t>
            </a: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2700338" y="1447800"/>
            <a:ext cx="4876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Ng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ời viết truyện thật thà</a:t>
            </a:r>
          </a:p>
          <a:p>
            <a:pPr eaLnBrk="1" hangingPunct="1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57200" y="2133600"/>
            <a:ext cx="853440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 </a:t>
            </a:r>
            <a:r>
              <a:rPr lang="en-US" sz="2400">
                <a:solidFill>
                  <a:srgbClr val="FFFF00"/>
                </a:solidFill>
                <a:latin typeface="Arial" charset="0"/>
              </a:rPr>
              <a:t>Nhà v</a:t>
            </a:r>
            <a:r>
              <a:rPr lang="vi-VN" sz="2400">
                <a:solidFill>
                  <a:srgbClr val="FFFF00"/>
                </a:solidFill>
                <a:latin typeface="Arial" charset="0"/>
              </a:rPr>
              <a:t>ă</a:t>
            </a:r>
            <a:r>
              <a:rPr lang="en-US" sz="2400">
                <a:solidFill>
                  <a:srgbClr val="FFFF00"/>
                </a:solidFill>
                <a:latin typeface="Arial" charset="0"/>
              </a:rPr>
              <a:t>n Pháp nổi tiếng Ban-dắc và vợ </a:t>
            </a:r>
            <a:r>
              <a:rPr lang="vi-VN" sz="2400">
                <a:solidFill>
                  <a:srgbClr val="FFFF00"/>
                </a:solidFill>
                <a:latin typeface="Arial" charset="0"/>
              </a:rPr>
              <a:t>đư</a:t>
            </a:r>
            <a:r>
              <a:rPr lang="en-US" sz="2400">
                <a:solidFill>
                  <a:srgbClr val="FFFF00"/>
                </a:solidFill>
                <a:latin typeface="Arial" charset="0"/>
              </a:rPr>
              <a:t>ợc mời </a:t>
            </a:r>
            <a:r>
              <a:rPr lang="vi-VN" sz="2400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FFFF00"/>
                </a:solidFill>
                <a:latin typeface="Arial" charset="0"/>
              </a:rPr>
              <a:t>i dự tiệc. Lúc sắp lên xe, ông bảo vợ:</a:t>
            </a:r>
          </a:p>
          <a:p>
            <a:r>
              <a:rPr lang="en-US" sz="2400">
                <a:solidFill>
                  <a:srgbClr val="FFFF00"/>
                </a:solidFill>
                <a:latin typeface="Arial" charset="0"/>
              </a:rPr>
              <a:t>      - Anh không muốn ngồi </a:t>
            </a:r>
            <a:r>
              <a:rPr lang="vi-VN" sz="2400">
                <a:solidFill>
                  <a:srgbClr val="FFFF00"/>
                </a:solidFill>
                <a:latin typeface="Arial" charset="0"/>
              </a:rPr>
              <a:t>ă</a:t>
            </a:r>
            <a:r>
              <a:rPr lang="en-US" sz="2400">
                <a:solidFill>
                  <a:srgbClr val="FFFF00"/>
                </a:solidFill>
                <a:latin typeface="Arial" charset="0"/>
              </a:rPr>
              <a:t>n lâu, nh</a:t>
            </a:r>
            <a:r>
              <a:rPr lang="vi-VN" sz="2400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FFFF00"/>
                </a:solidFill>
                <a:latin typeface="Arial" charset="0"/>
              </a:rPr>
              <a:t>ng ch</a:t>
            </a:r>
            <a:r>
              <a:rPr lang="vi-VN" sz="2400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FFFF00"/>
                </a:solidFill>
                <a:latin typeface="Arial" charset="0"/>
              </a:rPr>
              <a:t>a biết nên nói thế nào </a:t>
            </a:r>
            <a:r>
              <a:rPr lang="vi-VN" sz="2400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FFFF00"/>
                </a:solidFill>
                <a:latin typeface="Arial" charset="0"/>
              </a:rPr>
              <a:t>ây.</a:t>
            </a:r>
          </a:p>
          <a:p>
            <a:r>
              <a:rPr lang="en-US" sz="2400">
                <a:solidFill>
                  <a:srgbClr val="FFFF00"/>
                </a:solidFill>
                <a:latin typeface="Arial" charset="0"/>
              </a:rPr>
              <a:t>      Vợ ông bật c</a:t>
            </a:r>
            <a:r>
              <a:rPr lang="vi-VN" sz="2400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FFFF00"/>
                </a:solidFill>
                <a:latin typeface="Arial" charset="0"/>
              </a:rPr>
              <a:t>ời:</a:t>
            </a:r>
          </a:p>
          <a:p>
            <a:r>
              <a:rPr lang="en-US" sz="2400">
                <a:solidFill>
                  <a:srgbClr val="FFFF00"/>
                </a:solidFill>
                <a:latin typeface="Arial" charset="0"/>
              </a:rPr>
              <a:t>      - Anh từng t</a:t>
            </a:r>
            <a:r>
              <a:rPr lang="vi-VN" sz="2400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FFFF00"/>
                </a:solidFill>
                <a:latin typeface="Arial" charset="0"/>
              </a:rPr>
              <a:t>ởng t</a:t>
            </a:r>
            <a:r>
              <a:rPr lang="vi-VN" sz="2400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FFFF00"/>
                </a:solidFill>
                <a:latin typeface="Arial" charset="0"/>
              </a:rPr>
              <a:t>ợng ra bao nhiêu truyện ngắn, truyện dài, nay nghĩ một cái cớ </a:t>
            </a:r>
            <a:r>
              <a:rPr lang="vi-VN" sz="2400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FFFF00"/>
                </a:solidFill>
                <a:latin typeface="Arial" charset="0"/>
              </a:rPr>
              <a:t>ể về sớm thì khó gì.</a:t>
            </a:r>
          </a:p>
          <a:p>
            <a:r>
              <a:rPr lang="en-US" sz="2400">
                <a:solidFill>
                  <a:srgbClr val="FFFF00"/>
                </a:solidFill>
                <a:latin typeface="Arial" charset="0"/>
              </a:rPr>
              <a:t>      Ban-dắc nói:</a:t>
            </a:r>
          </a:p>
          <a:p>
            <a:r>
              <a:rPr lang="en-US" sz="2400">
                <a:solidFill>
                  <a:srgbClr val="FFFF00"/>
                </a:solidFill>
                <a:latin typeface="Arial" charset="0"/>
              </a:rPr>
              <a:t>      - Viết v</a:t>
            </a:r>
            <a:r>
              <a:rPr lang="vi-VN" sz="2400">
                <a:solidFill>
                  <a:srgbClr val="FFFF00"/>
                </a:solidFill>
                <a:latin typeface="Arial" charset="0"/>
              </a:rPr>
              <a:t>ă</a:t>
            </a:r>
            <a:r>
              <a:rPr lang="en-US" sz="2400">
                <a:solidFill>
                  <a:srgbClr val="FFFF00"/>
                </a:solidFill>
                <a:latin typeface="Arial" charset="0"/>
              </a:rPr>
              <a:t>n là một chuyện khác. Anh có biết nói dối bao giờ </a:t>
            </a:r>
            <a:r>
              <a:rPr lang="vi-VN" sz="2400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FFFF00"/>
                </a:solidFill>
                <a:latin typeface="Arial" charset="0"/>
              </a:rPr>
              <a:t>âu. Nếu bắt anh nói dối, anh sẽ thẹn </a:t>
            </a:r>
            <a:r>
              <a:rPr lang="vi-VN" sz="2400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FFFF00"/>
                </a:solidFill>
                <a:latin typeface="Arial" charset="0"/>
              </a:rPr>
              <a:t>ỏ mặt và ấp úng cho mà xem.</a:t>
            </a:r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1143000" y="212725"/>
            <a:ext cx="746760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   </a:t>
            </a:r>
            <a:endParaRPr lang="en-US" sz="2800">
              <a:solidFill>
                <a:srgbClr val="0000FF"/>
              </a:solidFill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                         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Chính tả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736600" y="304800"/>
            <a:ext cx="810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3) Tìm các từ láy: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762000" y="912813"/>
            <a:ext cx="8001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  <a:buFontTx/>
              <a:buAutoNum type="alphaLcParenR"/>
            </a:pPr>
            <a:r>
              <a:rPr lang="en-US" sz="2400">
                <a:latin typeface="Arial" charset="0"/>
              </a:rPr>
              <a:t>Có tiếng chứa âm </a:t>
            </a:r>
            <a:r>
              <a:rPr lang="en-US" sz="2400" b="1">
                <a:solidFill>
                  <a:schemeClr val="hlink"/>
                </a:solidFill>
                <a:latin typeface="Arial" charset="0"/>
              </a:rPr>
              <a:t>s</a:t>
            </a:r>
            <a:r>
              <a:rPr lang="en-US" sz="2400" b="1">
                <a:latin typeface="Arial" charset="0"/>
              </a:rPr>
              <a:t>. Mẫu: </a:t>
            </a:r>
            <a:r>
              <a:rPr lang="en-US" sz="2400" b="1">
                <a:solidFill>
                  <a:schemeClr val="hlink"/>
                </a:solidFill>
                <a:latin typeface="Arial" charset="0"/>
              </a:rPr>
              <a:t>suôn se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     </a:t>
            </a:r>
            <a:endParaRPr lang="en-US" b="1">
              <a:latin typeface="Arial" charset="0"/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0" y="167640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  <a:buFontTx/>
              <a:buAutoNum type="alphaLcParenR"/>
            </a:pPr>
            <a:r>
              <a:rPr lang="en-US" sz="2400" b="1">
                <a:solidFill>
                  <a:srgbClr val="FFFF00"/>
                </a:solidFill>
                <a:latin typeface="Arial" charset="0"/>
              </a:rPr>
              <a:t>sàn sàn, san sát, sanh sánh, sẵn sàng, s</a:t>
            </a:r>
            <a:r>
              <a:rPr lang="vi-VN" sz="2400" b="1">
                <a:solidFill>
                  <a:srgbClr val="FFFF00"/>
                </a:solidFill>
                <a:latin typeface="Arial" charset="0"/>
              </a:rPr>
              <a:t>ă</a:t>
            </a:r>
            <a:r>
              <a:rPr lang="en-US" sz="2400" b="1">
                <a:solidFill>
                  <a:srgbClr val="FFFF00"/>
                </a:solidFill>
                <a:latin typeface="Arial" charset="0"/>
              </a:rPr>
              <a:t>n sóc, sáng suốt, sầm sập, sần sùi, se sẽ, sền sệt, sin sít, song song, sục sôi,…</a:t>
            </a:r>
            <a:endParaRPr lang="en-US" sz="2400" b="1">
              <a:latin typeface="Arial" charset="0"/>
            </a:endParaRP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152400" y="335280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     b)Có tiếng chứa âm </a:t>
            </a:r>
            <a:r>
              <a:rPr lang="en-US" sz="2400" b="1">
                <a:solidFill>
                  <a:schemeClr val="hlink"/>
                </a:solidFill>
                <a:latin typeface="Arial" charset="0"/>
              </a:rPr>
              <a:t>x</a:t>
            </a:r>
            <a:r>
              <a:rPr lang="en-US" sz="2400" b="1">
                <a:latin typeface="Arial" charset="0"/>
              </a:rPr>
              <a:t>. Mẫu: </a:t>
            </a:r>
            <a:r>
              <a:rPr lang="en-US" sz="2400" b="1">
                <a:solidFill>
                  <a:schemeClr val="hlink"/>
                </a:solidFill>
                <a:latin typeface="Arial" charset="0"/>
              </a:rPr>
              <a:t>xôn xao</a:t>
            </a:r>
            <a:r>
              <a:rPr lang="en-US" sz="2400" b="1">
                <a:latin typeface="Arial" charset="0"/>
              </a:rPr>
              <a:t> </a:t>
            </a:r>
            <a:endParaRPr lang="en-US" sz="2400" b="1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52400" y="4525963"/>
            <a:ext cx="9144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      b)</a:t>
            </a:r>
            <a:r>
              <a:rPr lang="en-US" sz="2400" b="1">
                <a:solidFill>
                  <a:srgbClr val="FFFF00"/>
                </a:solidFill>
                <a:latin typeface="Arial" charset="0"/>
              </a:rPr>
              <a:t>xa xa, xam xám, xúng xính, xào xạc,      xôn xao, xót xa, xám xịt,…</a:t>
            </a:r>
          </a:p>
          <a:p>
            <a:pPr marL="342900" indent="-342900" eaLnBrk="1" hangingPunct="1">
              <a:spcBef>
                <a:spcPct val="50000"/>
              </a:spcBef>
            </a:pPr>
            <a:endParaRPr lang="en-US" sz="2400" b="1">
              <a:solidFill>
                <a:srgbClr val="FFFF00"/>
              </a:solidFill>
              <a:latin typeface="Arial" charset="0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/>
      <p:bldP spid="26631" grpId="0"/>
      <p:bldP spid="26632" grpId="0"/>
      <p:bldP spid="266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736600" y="304800"/>
            <a:ext cx="810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latin typeface="Arial" charset="0"/>
              </a:rPr>
              <a:t>3) Tìm các từ láy: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762000" y="838200"/>
            <a:ext cx="8001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  <a:buFontTx/>
              <a:buAutoNum type="alphaLcParenR"/>
            </a:pPr>
            <a:r>
              <a:rPr lang="en-US" sz="2800">
                <a:latin typeface="Arial" charset="0"/>
              </a:rPr>
              <a:t>Có tiếng chứa âm </a:t>
            </a:r>
            <a:r>
              <a:rPr lang="en-US" sz="2800" b="1">
                <a:solidFill>
                  <a:schemeClr val="hlink"/>
                </a:solidFill>
                <a:latin typeface="Arial" charset="0"/>
              </a:rPr>
              <a:t>s</a:t>
            </a:r>
            <a:r>
              <a:rPr lang="en-US" sz="2800" b="1">
                <a:latin typeface="Arial" charset="0"/>
              </a:rPr>
              <a:t>. Mẫu: </a:t>
            </a:r>
            <a:r>
              <a:rPr lang="en-US" sz="2800" b="1">
                <a:solidFill>
                  <a:schemeClr val="hlink"/>
                </a:solidFill>
                <a:latin typeface="Arial" charset="0"/>
              </a:rPr>
              <a:t>suôn se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     </a:t>
            </a:r>
            <a:r>
              <a:rPr lang="en-US" sz="2800">
                <a:latin typeface="Arial" charset="0"/>
              </a:rPr>
              <a:t>Có tiếng chứa âm </a:t>
            </a:r>
            <a:r>
              <a:rPr lang="en-US" sz="2800" b="1">
                <a:solidFill>
                  <a:schemeClr val="hlink"/>
                </a:solidFill>
                <a:latin typeface="Arial" charset="0"/>
              </a:rPr>
              <a:t>x</a:t>
            </a:r>
            <a:r>
              <a:rPr lang="en-US" sz="2800" b="1">
                <a:latin typeface="Arial" charset="0"/>
              </a:rPr>
              <a:t>. Mẫu: </a:t>
            </a:r>
            <a:r>
              <a:rPr lang="en-US" sz="2800" b="1">
                <a:solidFill>
                  <a:schemeClr val="hlink"/>
                </a:solidFill>
                <a:latin typeface="Arial" charset="0"/>
              </a:rPr>
              <a:t>xôn xao</a:t>
            </a:r>
            <a:r>
              <a:rPr lang="en-US" sz="2400" b="1">
                <a:latin typeface="Arial" charset="0"/>
              </a:rPr>
              <a:t> 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762000" y="3733800"/>
            <a:ext cx="8001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b) Có tiếng chứa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thanh hỏi</a:t>
            </a:r>
            <a:r>
              <a:rPr lang="en-US" sz="2400">
                <a:latin typeface="Arial" charset="0"/>
              </a:rPr>
              <a:t>. Mẫu: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nhanh nhảu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     Có tiếng chứa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thanh ngã</a:t>
            </a:r>
            <a:r>
              <a:rPr lang="en-US" sz="2400">
                <a:latin typeface="Arial" charset="0"/>
              </a:rPr>
              <a:t>. Mẫu: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mãi mãi</a:t>
            </a:r>
            <a:r>
              <a:rPr lang="en-US" sz="2400">
                <a:latin typeface="Arial" charset="0"/>
              </a:rPr>
              <a:t> 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609600" y="1905000"/>
            <a:ext cx="8534400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en-US" sz="2800" b="1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2800" b="1">
                <a:solidFill>
                  <a:schemeClr val="hlink"/>
                </a:solidFill>
                <a:latin typeface="Arial" charset="0"/>
              </a:rPr>
              <a:t>   </a:t>
            </a:r>
            <a:r>
              <a:rPr lang="en-US" sz="2400" b="1">
                <a:solidFill>
                  <a:srgbClr val="FFFF00"/>
                </a:solidFill>
                <a:latin typeface="Arial" charset="0"/>
              </a:rPr>
              <a:t>sàn sàn, san sát, sanh sánh, sẵn sàng, s</a:t>
            </a:r>
            <a:r>
              <a:rPr lang="vi-VN" sz="2400" b="1">
                <a:solidFill>
                  <a:srgbClr val="FFFF00"/>
                </a:solidFill>
                <a:latin typeface="Arial" charset="0"/>
              </a:rPr>
              <a:t>ă</a:t>
            </a:r>
            <a:r>
              <a:rPr lang="en-US" sz="2400" b="1">
                <a:solidFill>
                  <a:srgbClr val="FFFF00"/>
                </a:solidFill>
                <a:latin typeface="Arial" charset="0"/>
              </a:rPr>
              <a:t>n sóc, sáng suốt, sầm sập, sần sùi, se sẽ, sền sệt, sin sít, song song, sục sôi,…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Arial" charset="0"/>
              </a:rPr>
              <a:t>     xa xa, xam xám, xúng xính, xào xạc, xôn xao, xót xa, xám xịt,…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609600" y="4800600"/>
            <a:ext cx="85344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en-US" sz="2800" b="1">
                <a:solidFill>
                  <a:schemeClr val="hlink"/>
                </a:solidFill>
                <a:latin typeface="Arial" charset="0"/>
              </a:rPr>
              <a:t>    </a:t>
            </a:r>
            <a:r>
              <a:rPr lang="vi-VN" sz="2400" b="1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 sz="2400" b="1">
                <a:solidFill>
                  <a:srgbClr val="FFFF00"/>
                </a:solidFill>
                <a:latin typeface="Arial" charset="0"/>
              </a:rPr>
              <a:t>ủng </a:t>
            </a:r>
            <a:r>
              <a:rPr lang="vi-VN" sz="2400" b="1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 sz="2400" b="1">
                <a:solidFill>
                  <a:srgbClr val="FFFF00"/>
                </a:solidFill>
                <a:latin typeface="Arial" charset="0"/>
              </a:rPr>
              <a:t>ỉnh, lởm chởm, lủng củng, khẩn khoản, khủng khỉnh,…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Arial" charset="0"/>
              </a:rPr>
              <a:t>     nhảy nhót, nhí nhảnh, phe phẩy, xối xả, vất vả, tỏ t</a:t>
            </a:r>
            <a:r>
              <a:rPr lang="vi-VN" sz="2400" b="1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 sz="2400" b="1">
                <a:solidFill>
                  <a:srgbClr val="FFFF00"/>
                </a:solidFill>
                <a:latin typeface="Arial" charset="0"/>
              </a:rPr>
              <a:t>ờng, tua tủa,…</a:t>
            </a: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7" grpId="0"/>
      <p:bldP spid="13327" grpId="0"/>
      <p:bldP spid="13328" grpId="0"/>
      <p:bldP spid="13329" grpId="0"/>
    </p:bldLst>
  </p:timing>
</p:sld>
</file>

<file path=ppt/theme/theme1.xml><?xml version="1.0" encoding="utf-8"?>
<a:theme xmlns:a="http://schemas.openxmlformats.org/drawingml/2006/main" name="Satellite Dish">
  <a:themeElements>
    <a:clrScheme name="Satellite Dish 4">
      <a:dk1>
        <a:srgbClr val="666A5C"/>
      </a:dk1>
      <a:lt1>
        <a:srgbClr val="FFFFFF"/>
      </a:lt1>
      <a:dk2>
        <a:srgbClr val="757868"/>
      </a:dk2>
      <a:lt2>
        <a:srgbClr val="C4C3AA"/>
      </a:lt2>
      <a:accent1>
        <a:srgbClr val="9AC2C0"/>
      </a:accent1>
      <a:accent2>
        <a:srgbClr val="4D4F45"/>
      </a:accent2>
      <a:accent3>
        <a:srgbClr val="BDBEB9"/>
      </a:accent3>
      <a:accent4>
        <a:srgbClr val="DADADA"/>
      </a:accent4>
      <a:accent5>
        <a:srgbClr val="CADDDC"/>
      </a:accent5>
      <a:accent6>
        <a:srgbClr val="45473E"/>
      </a:accent6>
      <a:hlink>
        <a:srgbClr val="009999"/>
      </a:hlink>
      <a:folHlink>
        <a:srgbClr val="BFCB4F"/>
      </a:folHlink>
    </a:clrScheme>
    <a:fontScheme name="Satellite Dish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atellite Dish 1">
        <a:dk1>
          <a:srgbClr val="660000"/>
        </a:dk1>
        <a:lt1>
          <a:srgbClr val="FFFFFF"/>
        </a:lt1>
        <a:dk2>
          <a:srgbClr val="A80000"/>
        </a:dk2>
        <a:lt2>
          <a:srgbClr val="FFFF99"/>
        </a:lt2>
        <a:accent1>
          <a:srgbClr val="FF6600"/>
        </a:accent1>
        <a:accent2>
          <a:srgbClr val="6A0000"/>
        </a:accent2>
        <a:accent3>
          <a:srgbClr val="D1AAAA"/>
        </a:accent3>
        <a:accent4>
          <a:srgbClr val="DADADA"/>
        </a:accent4>
        <a:accent5>
          <a:srgbClr val="FFB8AA"/>
        </a:accent5>
        <a:accent6>
          <a:srgbClr val="5F00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2">
        <a:dk1>
          <a:srgbClr val="6A4700"/>
        </a:dk1>
        <a:lt1>
          <a:srgbClr val="FFFFFF"/>
        </a:lt1>
        <a:dk2>
          <a:srgbClr val="522900"/>
        </a:dk2>
        <a:lt2>
          <a:srgbClr val="FFFF99"/>
        </a:lt2>
        <a:accent1>
          <a:srgbClr val="CC9900"/>
        </a:accent1>
        <a:accent2>
          <a:srgbClr val="9C7300"/>
        </a:accent2>
        <a:accent3>
          <a:srgbClr val="B3ACAA"/>
        </a:accent3>
        <a:accent4>
          <a:srgbClr val="DADADA"/>
        </a:accent4>
        <a:accent5>
          <a:srgbClr val="E2CAAA"/>
        </a:accent5>
        <a:accent6>
          <a:srgbClr val="8D6800"/>
        </a:accent6>
        <a:hlink>
          <a:srgbClr val="FF99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3">
        <a:dk1>
          <a:srgbClr val="495630"/>
        </a:dk1>
        <a:lt1>
          <a:srgbClr val="FFFFCC"/>
        </a:lt1>
        <a:dk2>
          <a:srgbClr val="2D361C"/>
        </a:dk2>
        <a:lt2>
          <a:srgbClr val="BAD38D"/>
        </a:lt2>
        <a:accent1>
          <a:srgbClr val="68803E"/>
        </a:accent1>
        <a:accent2>
          <a:srgbClr val="556636"/>
        </a:accent2>
        <a:accent3>
          <a:srgbClr val="ADAEAB"/>
        </a:accent3>
        <a:accent4>
          <a:srgbClr val="DADAAE"/>
        </a:accent4>
        <a:accent5>
          <a:srgbClr val="B9C0AF"/>
        </a:accent5>
        <a:accent6>
          <a:srgbClr val="4C5C30"/>
        </a:accent6>
        <a:hlink>
          <a:srgbClr val="339933"/>
        </a:hlink>
        <a:folHlink>
          <a:srgbClr val="D9D4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4">
        <a:dk1>
          <a:srgbClr val="666A5C"/>
        </a:dk1>
        <a:lt1>
          <a:srgbClr val="FFFFFF"/>
        </a:lt1>
        <a:dk2>
          <a:srgbClr val="757868"/>
        </a:dk2>
        <a:lt2>
          <a:srgbClr val="C4C3AA"/>
        </a:lt2>
        <a:accent1>
          <a:srgbClr val="9AC2C0"/>
        </a:accent1>
        <a:accent2>
          <a:srgbClr val="4D4F45"/>
        </a:accent2>
        <a:accent3>
          <a:srgbClr val="BDBEB9"/>
        </a:accent3>
        <a:accent4>
          <a:srgbClr val="DADADA"/>
        </a:accent4>
        <a:accent5>
          <a:srgbClr val="CADDDC"/>
        </a:accent5>
        <a:accent6>
          <a:srgbClr val="45473E"/>
        </a:accent6>
        <a:hlink>
          <a:srgbClr val="009999"/>
        </a:hlink>
        <a:folHlink>
          <a:srgbClr val="BFCB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5">
        <a:dk1>
          <a:srgbClr val="006664"/>
        </a:dk1>
        <a:lt1>
          <a:srgbClr val="FFFFFF"/>
        </a:lt1>
        <a:dk2>
          <a:srgbClr val="00908D"/>
        </a:dk2>
        <a:lt2>
          <a:srgbClr val="ADE5CD"/>
        </a:lt2>
        <a:accent1>
          <a:srgbClr val="00CCFF"/>
        </a:accent1>
        <a:accent2>
          <a:srgbClr val="006666"/>
        </a:accent2>
        <a:accent3>
          <a:srgbClr val="AAC6C5"/>
        </a:accent3>
        <a:accent4>
          <a:srgbClr val="DADADA"/>
        </a:accent4>
        <a:accent5>
          <a:srgbClr val="AAE2FF"/>
        </a:accent5>
        <a:accent6>
          <a:srgbClr val="005C5C"/>
        </a:accent6>
        <a:hlink>
          <a:srgbClr val="6DD8DB"/>
        </a:hlink>
        <a:folHlink>
          <a:srgbClr val="C5E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6">
        <a:dk1>
          <a:srgbClr val="000000"/>
        </a:dk1>
        <a:lt1>
          <a:srgbClr val="DDDCC5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BEBDF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tellite Dish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ADB8CA"/>
        </a:accent5>
        <a:accent6>
          <a:srgbClr val="555555"/>
        </a:accent6>
        <a:hlink>
          <a:srgbClr val="BBE5FF"/>
        </a:hlink>
        <a:folHlink>
          <a:srgbClr val="B6B3E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8">
        <a:dk1>
          <a:srgbClr val="000090"/>
        </a:dk1>
        <a:lt1>
          <a:srgbClr val="EAEAEA"/>
        </a:lt1>
        <a:dk2>
          <a:srgbClr val="3A3AB2"/>
        </a:dk2>
        <a:lt2>
          <a:srgbClr val="CAD4DC"/>
        </a:lt2>
        <a:accent1>
          <a:srgbClr val="3974AF"/>
        </a:accent1>
        <a:accent2>
          <a:srgbClr val="232369"/>
        </a:accent2>
        <a:accent3>
          <a:srgbClr val="AEAED5"/>
        </a:accent3>
        <a:accent4>
          <a:srgbClr val="C8C8C8"/>
        </a:accent4>
        <a:accent5>
          <a:srgbClr val="AEBCD4"/>
        </a:accent5>
        <a:accent6>
          <a:srgbClr val="1F1F5E"/>
        </a:accent6>
        <a:hlink>
          <a:srgbClr val="00CCFF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9">
        <a:dk1>
          <a:srgbClr val="9C9C9C"/>
        </a:dk1>
        <a:lt1>
          <a:srgbClr val="FFFFFF"/>
        </a:lt1>
        <a:dk2>
          <a:srgbClr val="8696CA"/>
        </a:dk2>
        <a:lt2>
          <a:srgbClr val="FFFFFF"/>
        </a:lt2>
        <a:accent1>
          <a:srgbClr val="97D1D5"/>
        </a:accent1>
        <a:accent2>
          <a:srgbClr val="666699"/>
        </a:accent2>
        <a:accent3>
          <a:srgbClr val="C3C9E1"/>
        </a:accent3>
        <a:accent4>
          <a:srgbClr val="DADADA"/>
        </a:accent4>
        <a:accent5>
          <a:srgbClr val="C9E5E7"/>
        </a:accent5>
        <a:accent6>
          <a:srgbClr val="5C5C8A"/>
        </a:accent6>
        <a:hlink>
          <a:srgbClr val="0000FF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Satellite Dish</Template>
  <TotalTime>148</TotalTime>
  <Words>799</Words>
  <Application>Microsoft PowerPoint</Application>
  <PresentationFormat>On-screen Show (4:3)</PresentationFormat>
  <Paragraphs>69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Verdana</vt:lpstr>
      <vt:lpstr>Arial</vt:lpstr>
      <vt:lpstr>Wingdings</vt:lpstr>
      <vt:lpstr>Calibri</vt:lpstr>
      <vt:lpstr>VNI-Times</vt:lpstr>
      <vt:lpstr>Satellite Dish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CSTeam</cp:lastModifiedBy>
  <cp:revision>15</cp:revision>
  <cp:lastPrinted>1601-01-01T00:00:00Z</cp:lastPrinted>
  <dcterms:created xsi:type="dcterms:W3CDTF">1601-01-01T00:00:00Z</dcterms:created>
  <dcterms:modified xsi:type="dcterms:W3CDTF">2016-06-30T01:30:40Z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